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32" r:id="rId3"/>
    <p:sldId id="266" r:id="rId4"/>
    <p:sldId id="312" r:id="rId5"/>
    <p:sldId id="311" r:id="rId6"/>
    <p:sldId id="337" r:id="rId7"/>
    <p:sldId id="349" r:id="rId8"/>
    <p:sldId id="351" r:id="rId9"/>
    <p:sldId id="353" r:id="rId10"/>
    <p:sldId id="354" r:id="rId11"/>
    <p:sldId id="355" r:id="rId12"/>
    <p:sldId id="276" r:id="rId13"/>
    <p:sldId id="299" r:id="rId14"/>
    <p:sldId id="300" r:id="rId15"/>
    <p:sldId id="344" r:id="rId16"/>
    <p:sldId id="268" r:id="rId17"/>
    <p:sldId id="269" r:id="rId18"/>
    <p:sldId id="356" r:id="rId19"/>
    <p:sldId id="357" r:id="rId20"/>
    <p:sldId id="313" r:id="rId21"/>
    <p:sldId id="275" r:id="rId22"/>
    <p:sldId id="278" r:id="rId23"/>
    <p:sldId id="279" r:id="rId24"/>
    <p:sldId id="277" r:id="rId25"/>
    <p:sldId id="334" r:id="rId26"/>
    <p:sldId id="302" r:id="rId27"/>
    <p:sldId id="287" r:id="rId28"/>
    <p:sldId id="362" r:id="rId29"/>
    <p:sldId id="363" r:id="rId30"/>
    <p:sldId id="367" r:id="rId31"/>
    <p:sldId id="366" r:id="rId32"/>
    <p:sldId id="358" r:id="rId33"/>
    <p:sldId id="359" r:id="rId34"/>
    <p:sldId id="360" r:id="rId35"/>
    <p:sldId id="361" r:id="rId36"/>
    <p:sldId id="314" r:id="rId37"/>
    <p:sldId id="368" r:id="rId38"/>
    <p:sldId id="316" r:id="rId39"/>
    <p:sldId id="317" r:id="rId40"/>
    <p:sldId id="330" r:id="rId41"/>
    <p:sldId id="331" r:id="rId42"/>
    <p:sldId id="326" r:id="rId43"/>
    <p:sldId id="308" r:id="rId44"/>
    <p:sldId id="347" r:id="rId45"/>
    <p:sldId id="315" r:id="rId46"/>
    <p:sldId id="348" r:id="rId47"/>
    <p:sldId id="336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A2AA5-EBC0-4AE0-9045-720983A49B2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9FB5AE-CB9F-4CE5-8E72-39A7E63435F2}">
      <dgm:prSet phldrT="[Text]"/>
      <dgm:spPr/>
      <dgm:t>
        <a:bodyPr/>
        <a:lstStyle/>
        <a:p>
          <a:r>
            <a:rPr lang="cs-CZ" dirty="0" smtClean="0"/>
            <a:t>stát</a:t>
          </a:r>
          <a:endParaRPr lang="cs-CZ" dirty="0"/>
        </a:p>
      </dgm:t>
    </dgm:pt>
    <dgm:pt modelId="{26DBB6D0-71B4-4316-87FB-B373C804140A}" type="parTrans" cxnId="{3D0F0068-62D3-439F-81DB-1210A205AEA1}">
      <dgm:prSet/>
      <dgm:spPr/>
      <dgm:t>
        <a:bodyPr/>
        <a:lstStyle/>
        <a:p>
          <a:endParaRPr lang="cs-CZ"/>
        </a:p>
      </dgm:t>
    </dgm:pt>
    <dgm:pt modelId="{F10555A4-A1CE-4E1E-A8D1-7AB4C014C7B4}" type="sibTrans" cxnId="{3D0F0068-62D3-439F-81DB-1210A205AEA1}">
      <dgm:prSet/>
      <dgm:spPr/>
      <dgm:t>
        <a:bodyPr/>
        <a:lstStyle/>
        <a:p>
          <a:endParaRPr lang="cs-CZ"/>
        </a:p>
      </dgm:t>
    </dgm:pt>
    <dgm:pt modelId="{DF7A6675-96DA-40AA-B7D1-2D40DB839E7D}">
      <dgm:prSet phldrT="[Text]"/>
      <dgm:spPr/>
      <dgm:t>
        <a:bodyPr/>
        <a:lstStyle/>
        <a:p>
          <a:r>
            <a:rPr lang="cs-CZ" dirty="0" smtClean="0"/>
            <a:t>občané</a:t>
          </a:r>
          <a:endParaRPr lang="cs-CZ" dirty="0"/>
        </a:p>
      </dgm:t>
    </dgm:pt>
    <dgm:pt modelId="{827B30A0-25C4-4F20-87E4-26555E03A426}" type="parTrans" cxnId="{7FB20F1F-881E-4657-8313-E4795A7E8CE7}">
      <dgm:prSet/>
      <dgm:spPr/>
      <dgm:t>
        <a:bodyPr/>
        <a:lstStyle/>
        <a:p>
          <a:endParaRPr lang="cs-CZ"/>
        </a:p>
      </dgm:t>
    </dgm:pt>
    <dgm:pt modelId="{D9B5B181-55D3-4265-BCA0-A79DC7CF2708}" type="sibTrans" cxnId="{7FB20F1F-881E-4657-8313-E4795A7E8CE7}">
      <dgm:prSet/>
      <dgm:spPr/>
      <dgm:t>
        <a:bodyPr/>
        <a:lstStyle/>
        <a:p>
          <a:endParaRPr lang="cs-CZ"/>
        </a:p>
      </dgm:t>
    </dgm:pt>
    <dgm:pt modelId="{2B4DFF95-C8DA-4408-AB79-76F6462147FC}">
      <dgm:prSet phldrT="[Text]"/>
      <dgm:spPr/>
      <dgm:t>
        <a:bodyPr/>
        <a:lstStyle/>
        <a:p>
          <a:r>
            <a:rPr lang="cs-CZ" dirty="0" smtClean="0"/>
            <a:t>firmy</a:t>
          </a:r>
          <a:endParaRPr lang="cs-CZ" dirty="0"/>
        </a:p>
      </dgm:t>
    </dgm:pt>
    <dgm:pt modelId="{511A7693-6EE7-4905-91B3-3A8F8E85E2D6}" type="parTrans" cxnId="{75E2C8E9-B7ED-43A7-82DD-369FDCBDB143}">
      <dgm:prSet/>
      <dgm:spPr/>
      <dgm:t>
        <a:bodyPr/>
        <a:lstStyle/>
        <a:p>
          <a:endParaRPr lang="cs-CZ"/>
        </a:p>
      </dgm:t>
    </dgm:pt>
    <dgm:pt modelId="{5E34A6DE-8056-44D7-8633-3C37556BFCDF}" type="sibTrans" cxnId="{75E2C8E9-B7ED-43A7-82DD-369FDCBDB143}">
      <dgm:prSet/>
      <dgm:spPr/>
      <dgm:t>
        <a:bodyPr/>
        <a:lstStyle/>
        <a:p>
          <a:endParaRPr lang="cs-CZ"/>
        </a:p>
      </dgm:t>
    </dgm:pt>
    <dgm:pt modelId="{5C76992D-AF11-466B-A2C4-63182EEBB17C}" type="pres">
      <dgm:prSet presAssocID="{F52A2AA5-EBC0-4AE0-9045-720983A49B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F8DB319-038E-488D-8809-6E3D33FD356B}" type="pres">
      <dgm:prSet presAssocID="{A39FB5AE-CB9F-4CE5-8E72-39A7E63435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1CF9B3-A326-4305-A9CE-694B374ED7B0}" type="pres">
      <dgm:prSet presAssocID="{F10555A4-A1CE-4E1E-A8D1-7AB4C014C7B4}" presName="sibTrans" presStyleLbl="sibTrans2D1" presStyleIdx="0" presStyleCnt="3"/>
      <dgm:spPr/>
      <dgm:t>
        <a:bodyPr/>
        <a:lstStyle/>
        <a:p>
          <a:endParaRPr lang="cs-CZ"/>
        </a:p>
      </dgm:t>
    </dgm:pt>
    <dgm:pt modelId="{B6368054-ACDD-44B7-8869-AF7843E8FCA8}" type="pres">
      <dgm:prSet presAssocID="{F10555A4-A1CE-4E1E-A8D1-7AB4C014C7B4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12665048-2571-4F5B-A6D5-C881572F8BEA}" type="pres">
      <dgm:prSet presAssocID="{DF7A6675-96DA-40AA-B7D1-2D40DB839E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8B18B4-DF09-4B86-8E31-3B996ADCD3D1}" type="pres">
      <dgm:prSet presAssocID="{D9B5B181-55D3-4265-BCA0-A79DC7CF2708}" presName="sibTrans" presStyleLbl="sibTrans2D1" presStyleIdx="1" presStyleCnt="3"/>
      <dgm:spPr/>
      <dgm:t>
        <a:bodyPr/>
        <a:lstStyle/>
        <a:p>
          <a:endParaRPr lang="cs-CZ"/>
        </a:p>
      </dgm:t>
    </dgm:pt>
    <dgm:pt modelId="{27E7EC31-080A-4D19-9ABB-D5E199C2C544}" type="pres">
      <dgm:prSet presAssocID="{D9B5B181-55D3-4265-BCA0-A79DC7CF270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0F624921-9D11-4083-AEFB-A66340346CB1}" type="pres">
      <dgm:prSet presAssocID="{2B4DFF95-C8DA-4408-AB79-76F6462147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542B70-78DD-4601-B2CD-CD9A77FC1567}" type="pres">
      <dgm:prSet presAssocID="{5E34A6DE-8056-44D7-8633-3C37556BFCDF}" presName="sibTrans" presStyleLbl="sibTrans2D1" presStyleIdx="2" presStyleCnt="3"/>
      <dgm:spPr/>
      <dgm:t>
        <a:bodyPr/>
        <a:lstStyle/>
        <a:p>
          <a:endParaRPr lang="cs-CZ"/>
        </a:p>
      </dgm:t>
    </dgm:pt>
    <dgm:pt modelId="{FC5153A2-F64F-4A1D-939D-066C550CFDF8}" type="pres">
      <dgm:prSet presAssocID="{5E34A6DE-8056-44D7-8633-3C37556BFCDF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B15C990-9391-41C9-AA84-FB757615DDA8}" type="presOf" srcId="{F10555A4-A1CE-4E1E-A8D1-7AB4C014C7B4}" destId="{B6368054-ACDD-44B7-8869-AF7843E8FCA8}" srcOrd="1" destOrd="0" presId="urn:microsoft.com/office/officeart/2005/8/layout/cycle7"/>
    <dgm:cxn modelId="{28C61EBF-7626-4B1D-B480-A1B0B4DACB92}" type="presOf" srcId="{2B4DFF95-C8DA-4408-AB79-76F6462147FC}" destId="{0F624921-9D11-4083-AEFB-A66340346CB1}" srcOrd="0" destOrd="0" presId="urn:microsoft.com/office/officeart/2005/8/layout/cycle7"/>
    <dgm:cxn modelId="{31644102-0203-43D7-BF36-559FF4533B14}" type="presOf" srcId="{D9B5B181-55D3-4265-BCA0-A79DC7CF2708}" destId="{998B18B4-DF09-4B86-8E31-3B996ADCD3D1}" srcOrd="0" destOrd="0" presId="urn:microsoft.com/office/officeart/2005/8/layout/cycle7"/>
    <dgm:cxn modelId="{895F391B-8BE0-430B-87CD-D256EFA77CAF}" type="presOf" srcId="{F52A2AA5-EBC0-4AE0-9045-720983A49B21}" destId="{5C76992D-AF11-466B-A2C4-63182EEBB17C}" srcOrd="0" destOrd="0" presId="urn:microsoft.com/office/officeart/2005/8/layout/cycle7"/>
    <dgm:cxn modelId="{08DC436B-BDD7-4F23-ACC4-8EAD8C9B919A}" type="presOf" srcId="{5E34A6DE-8056-44D7-8633-3C37556BFCDF}" destId="{87542B70-78DD-4601-B2CD-CD9A77FC1567}" srcOrd="0" destOrd="0" presId="urn:microsoft.com/office/officeart/2005/8/layout/cycle7"/>
    <dgm:cxn modelId="{75E2C8E9-B7ED-43A7-82DD-369FDCBDB143}" srcId="{F52A2AA5-EBC0-4AE0-9045-720983A49B21}" destId="{2B4DFF95-C8DA-4408-AB79-76F6462147FC}" srcOrd="2" destOrd="0" parTransId="{511A7693-6EE7-4905-91B3-3A8F8E85E2D6}" sibTransId="{5E34A6DE-8056-44D7-8633-3C37556BFCDF}"/>
    <dgm:cxn modelId="{3D0F0068-62D3-439F-81DB-1210A205AEA1}" srcId="{F52A2AA5-EBC0-4AE0-9045-720983A49B21}" destId="{A39FB5AE-CB9F-4CE5-8E72-39A7E63435F2}" srcOrd="0" destOrd="0" parTransId="{26DBB6D0-71B4-4316-87FB-B373C804140A}" sibTransId="{F10555A4-A1CE-4E1E-A8D1-7AB4C014C7B4}"/>
    <dgm:cxn modelId="{5F32DED1-640F-4055-A700-DCB2859E1C37}" type="presOf" srcId="{DF7A6675-96DA-40AA-B7D1-2D40DB839E7D}" destId="{12665048-2571-4F5B-A6D5-C881572F8BEA}" srcOrd="0" destOrd="0" presId="urn:microsoft.com/office/officeart/2005/8/layout/cycle7"/>
    <dgm:cxn modelId="{A5EC2AB7-C9E5-4C1E-8AB0-8DFF23CFC976}" type="presOf" srcId="{5E34A6DE-8056-44D7-8633-3C37556BFCDF}" destId="{FC5153A2-F64F-4A1D-939D-066C550CFDF8}" srcOrd="1" destOrd="0" presId="urn:microsoft.com/office/officeart/2005/8/layout/cycle7"/>
    <dgm:cxn modelId="{2EC21BEB-5A50-41DE-9113-65669FC4EEDC}" type="presOf" srcId="{A39FB5AE-CB9F-4CE5-8E72-39A7E63435F2}" destId="{EF8DB319-038E-488D-8809-6E3D33FD356B}" srcOrd="0" destOrd="0" presId="urn:microsoft.com/office/officeart/2005/8/layout/cycle7"/>
    <dgm:cxn modelId="{CF706AA1-2C05-4945-A54B-939CFE16CAC1}" type="presOf" srcId="{D9B5B181-55D3-4265-BCA0-A79DC7CF2708}" destId="{27E7EC31-080A-4D19-9ABB-D5E199C2C544}" srcOrd="1" destOrd="0" presId="urn:microsoft.com/office/officeart/2005/8/layout/cycle7"/>
    <dgm:cxn modelId="{CA5E2614-3716-440C-AF09-31767351E605}" type="presOf" srcId="{F10555A4-A1CE-4E1E-A8D1-7AB4C014C7B4}" destId="{391CF9B3-A326-4305-A9CE-694B374ED7B0}" srcOrd="0" destOrd="0" presId="urn:microsoft.com/office/officeart/2005/8/layout/cycle7"/>
    <dgm:cxn modelId="{7FB20F1F-881E-4657-8313-E4795A7E8CE7}" srcId="{F52A2AA5-EBC0-4AE0-9045-720983A49B21}" destId="{DF7A6675-96DA-40AA-B7D1-2D40DB839E7D}" srcOrd="1" destOrd="0" parTransId="{827B30A0-25C4-4F20-87E4-26555E03A426}" sibTransId="{D9B5B181-55D3-4265-BCA0-A79DC7CF2708}"/>
    <dgm:cxn modelId="{99175170-0690-4986-89AC-CEC17B973E40}" type="presParOf" srcId="{5C76992D-AF11-466B-A2C4-63182EEBB17C}" destId="{EF8DB319-038E-488D-8809-6E3D33FD356B}" srcOrd="0" destOrd="0" presId="urn:microsoft.com/office/officeart/2005/8/layout/cycle7"/>
    <dgm:cxn modelId="{929BD46D-2BE4-4990-9E22-EB050B80220F}" type="presParOf" srcId="{5C76992D-AF11-466B-A2C4-63182EEBB17C}" destId="{391CF9B3-A326-4305-A9CE-694B374ED7B0}" srcOrd="1" destOrd="0" presId="urn:microsoft.com/office/officeart/2005/8/layout/cycle7"/>
    <dgm:cxn modelId="{2B029B5F-883E-4254-A307-5EFE03E1177C}" type="presParOf" srcId="{391CF9B3-A326-4305-A9CE-694B374ED7B0}" destId="{B6368054-ACDD-44B7-8869-AF7843E8FCA8}" srcOrd="0" destOrd="0" presId="urn:microsoft.com/office/officeart/2005/8/layout/cycle7"/>
    <dgm:cxn modelId="{A56F1222-0A16-42A1-9F3C-1EB76D63276C}" type="presParOf" srcId="{5C76992D-AF11-466B-A2C4-63182EEBB17C}" destId="{12665048-2571-4F5B-A6D5-C881572F8BEA}" srcOrd="2" destOrd="0" presId="urn:microsoft.com/office/officeart/2005/8/layout/cycle7"/>
    <dgm:cxn modelId="{9B230857-90A0-4C66-AD15-94DA97DA5675}" type="presParOf" srcId="{5C76992D-AF11-466B-A2C4-63182EEBB17C}" destId="{998B18B4-DF09-4B86-8E31-3B996ADCD3D1}" srcOrd="3" destOrd="0" presId="urn:microsoft.com/office/officeart/2005/8/layout/cycle7"/>
    <dgm:cxn modelId="{8C2C0BF6-6BFC-4B45-8C4F-60AE0DF009B7}" type="presParOf" srcId="{998B18B4-DF09-4B86-8E31-3B996ADCD3D1}" destId="{27E7EC31-080A-4D19-9ABB-D5E199C2C544}" srcOrd="0" destOrd="0" presId="urn:microsoft.com/office/officeart/2005/8/layout/cycle7"/>
    <dgm:cxn modelId="{C73BB30F-368A-4B73-9175-94AB57B45772}" type="presParOf" srcId="{5C76992D-AF11-466B-A2C4-63182EEBB17C}" destId="{0F624921-9D11-4083-AEFB-A66340346CB1}" srcOrd="4" destOrd="0" presId="urn:microsoft.com/office/officeart/2005/8/layout/cycle7"/>
    <dgm:cxn modelId="{1E044504-0E06-44FB-B9CC-0825411E2B2A}" type="presParOf" srcId="{5C76992D-AF11-466B-A2C4-63182EEBB17C}" destId="{87542B70-78DD-4601-B2CD-CD9A77FC1567}" srcOrd="5" destOrd="0" presId="urn:microsoft.com/office/officeart/2005/8/layout/cycle7"/>
    <dgm:cxn modelId="{9EC67436-8DF7-43D6-A3C2-4AC16F97A09D}" type="presParOf" srcId="{87542B70-78DD-4601-B2CD-CD9A77FC1567}" destId="{FC5153A2-F64F-4A1D-939D-066C550CFDF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94AEC-8B79-4A52-99B7-420348E95B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9EDF68-D750-4BA6-BE65-A9BB64F9612E}">
      <dgm:prSet phldrT="[Text]" custT="1"/>
      <dgm:spPr/>
      <dgm:t>
        <a:bodyPr/>
        <a:lstStyle/>
        <a:p>
          <a:r>
            <a:rPr lang="cs-CZ" sz="2800" dirty="0" smtClean="0">
              <a:latin typeface="Arial Black" panose="020B0A04020102020204" pitchFamily="34" charset="0"/>
            </a:rPr>
            <a:t>Lobby</a:t>
          </a:r>
          <a:endParaRPr lang="cs-CZ" sz="2800" dirty="0">
            <a:latin typeface="Arial Black" panose="020B0A04020102020204" pitchFamily="34" charset="0"/>
          </a:endParaRPr>
        </a:p>
      </dgm:t>
    </dgm:pt>
    <dgm:pt modelId="{46D3DA7D-672C-49F1-991E-97692B08412E}" type="parTrans" cxnId="{9BF6317B-2623-47F0-9E17-F0CF3622FCF9}">
      <dgm:prSet/>
      <dgm:spPr/>
      <dgm:t>
        <a:bodyPr/>
        <a:lstStyle/>
        <a:p>
          <a:endParaRPr lang="cs-CZ"/>
        </a:p>
      </dgm:t>
    </dgm:pt>
    <dgm:pt modelId="{CD059B09-7713-494C-BFD6-870C08A15D30}" type="sibTrans" cxnId="{9BF6317B-2623-47F0-9E17-F0CF3622FCF9}">
      <dgm:prSet/>
      <dgm:spPr/>
      <dgm:t>
        <a:bodyPr/>
        <a:lstStyle/>
        <a:p>
          <a:endParaRPr lang="cs-CZ"/>
        </a:p>
      </dgm:t>
    </dgm:pt>
    <dgm:pt modelId="{C4629AC7-04BD-441B-8F27-730BF326CAF9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stát</a:t>
          </a:r>
          <a:endParaRPr lang="cs-CZ" sz="3600" dirty="0">
            <a:latin typeface="Arial Black" panose="020B0A04020102020204" pitchFamily="34" charset="0"/>
          </a:endParaRPr>
        </a:p>
      </dgm:t>
    </dgm:pt>
    <dgm:pt modelId="{1A7AE3E1-7830-4EC5-B29F-173794199AAE}" type="parTrans" cxnId="{1E54BB03-2AE3-458A-9602-DE5E354CDF8E}">
      <dgm:prSet/>
      <dgm:spPr/>
      <dgm:t>
        <a:bodyPr/>
        <a:lstStyle/>
        <a:p>
          <a:endParaRPr lang="cs-CZ"/>
        </a:p>
      </dgm:t>
    </dgm:pt>
    <dgm:pt modelId="{A9CAD1F0-18E4-435A-B16F-46399E05A68F}" type="sibTrans" cxnId="{1E54BB03-2AE3-458A-9602-DE5E354CDF8E}">
      <dgm:prSet/>
      <dgm:spPr/>
      <dgm:t>
        <a:bodyPr/>
        <a:lstStyle/>
        <a:p>
          <a:endParaRPr lang="cs-CZ"/>
        </a:p>
      </dgm:t>
    </dgm:pt>
    <dgm:pt modelId="{61BC596E-94BC-447A-9029-A4CE500BD990}">
      <dgm:prSet phldrT="[Text]" custT="1"/>
      <dgm:spPr/>
      <dgm:t>
        <a:bodyPr/>
        <a:lstStyle/>
        <a:p>
          <a:pPr algn="ctr"/>
          <a:r>
            <a:rPr lang="cs-CZ" sz="2800" dirty="0" smtClean="0">
              <a:latin typeface="Arial Black" panose="020B0A04020102020204" pitchFamily="34" charset="0"/>
            </a:rPr>
            <a:t>Nabízí  informace</a:t>
          </a:r>
        </a:p>
      </dgm:t>
    </dgm:pt>
    <dgm:pt modelId="{D8A43F0F-1692-4540-99AA-000EDFBD270C}" type="sibTrans" cxnId="{3EE274AD-BFEB-481A-ADE4-52B161FDAF88}">
      <dgm:prSet/>
      <dgm:spPr/>
      <dgm:t>
        <a:bodyPr/>
        <a:lstStyle/>
        <a:p>
          <a:endParaRPr lang="cs-CZ"/>
        </a:p>
      </dgm:t>
    </dgm:pt>
    <dgm:pt modelId="{F3FE9D78-F5E7-46C5-A495-726DBA24E995}" type="parTrans" cxnId="{3EE274AD-BFEB-481A-ADE4-52B161FDAF88}">
      <dgm:prSet/>
      <dgm:spPr/>
      <dgm:t>
        <a:bodyPr/>
        <a:lstStyle/>
        <a:p>
          <a:endParaRPr lang="cs-CZ"/>
        </a:p>
      </dgm:t>
    </dgm:pt>
    <dgm:pt modelId="{6A0E98DA-DF6E-4882-9F6D-5BAE99DC8A26}" type="pres">
      <dgm:prSet presAssocID="{6D894AEC-8B79-4A52-99B7-420348E95B5F}" presName="Name0" presStyleCnt="0">
        <dgm:presLayoutVars>
          <dgm:dir/>
          <dgm:resizeHandles val="exact"/>
        </dgm:presLayoutVars>
      </dgm:prSet>
      <dgm:spPr/>
    </dgm:pt>
    <dgm:pt modelId="{F7A16D1B-22D5-45C5-A606-70CD2A3FD67A}" type="pres">
      <dgm:prSet presAssocID="{CC9EDF68-D750-4BA6-BE65-A9BB64F9612E}" presName="node" presStyleLbl="node1" presStyleIdx="0" presStyleCnt="3" custLinFactNeighborX="-2261" custLinFactNeighborY="1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641BE9-AEB1-4BD9-A4CD-6E8977825895}" type="pres">
      <dgm:prSet presAssocID="{CD059B09-7713-494C-BFD6-870C08A15D30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0C0D74B-F002-4B92-B991-81F544DD997C}" type="pres">
      <dgm:prSet presAssocID="{CD059B09-7713-494C-BFD6-870C08A15D3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C4ACDA0-D95F-4B7D-A5B3-9728E428FA50}" type="pres">
      <dgm:prSet presAssocID="{61BC596E-94BC-447A-9029-A4CE500BD9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84568-A6D2-4DDE-844A-224CB355A74A}" type="pres">
      <dgm:prSet presAssocID="{D8A43F0F-1692-4540-99AA-000EDFBD270C}" presName="sibTrans" presStyleLbl="sibTrans2D1" presStyleIdx="1" presStyleCnt="2"/>
      <dgm:spPr/>
      <dgm:t>
        <a:bodyPr/>
        <a:lstStyle/>
        <a:p>
          <a:endParaRPr lang="cs-CZ"/>
        </a:p>
      </dgm:t>
    </dgm:pt>
    <dgm:pt modelId="{FCD9A15E-8917-4FD2-A0C7-16CAB944A766}" type="pres">
      <dgm:prSet presAssocID="{D8A43F0F-1692-4540-99AA-000EDFBD270C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EEE6DC7-537A-40B9-AB75-B69E93474F9C}" type="pres">
      <dgm:prSet presAssocID="{C4629AC7-04BD-441B-8F27-730BF326CA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CBCEDE-1795-4009-8B4A-A48CE5AEC415}" type="presOf" srcId="{C4629AC7-04BD-441B-8F27-730BF326CAF9}" destId="{7EEE6DC7-537A-40B9-AB75-B69E93474F9C}" srcOrd="0" destOrd="0" presId="urn:microsoft.com/office/officeart/2005/8/layout/process1"/>
    <dgm:cxn modelId="{7C67E1D9-008C-48FC-93A0-39E761DC36A1}" type="presOf" srcId="{61BC596E-94BC-447A-9029-A4CE500BD990}" destId="{1C4ACDA0-D95F-4B7D-A5B3-9728E428FA50}" srcOrd="0" destOrd="0" presId="urn:microsoft.com/office/officeart/2005/8/layout/process1"/>
    <dgm:cxn modelId="{3EE274AD-BFEB-481A-ADE4-52B161FDAF88}" srcId="{6D894AEC-8B79-4A52-99B7-420348E95B5F}" destId="{61BC596E-94BC-447A-9029-A4CE500BD990}" srcOrd="1" destOrd="0" parTransId="{F3FE9D78-F5E7-46C5-A495-726DBA24E995}" sibTransId="{D8A43F0F-1692-4540-99AA-000EDFBD270C}"/>
    <dgm:cxn modelId="{23FC7DDE-55C8-48FE-8FDA-4C6A4A53ED59}" type="presOf" srcId="{D8A43F0F-1692-4540-99AA-000EDFBD270C}" destId="{B1484568-A6D2-4DDE-844A-224CB355A74A}" srcOrd="0" destOrd="0" presId="urn:microsoft.com/office/officeart/2005/8/layout/process1"/>
    <dgm:cxn modelId="{4E11A631-01EA-43F2-8105-992E5E2363F1}" type="presOf" srcId="{CC9EDF68-D750-4BA6-BE65-A9BB64F9612E}" destId="{F7A16D1B-22D5-45C5-A606-70CD2A3FD67A}" srcOrd="0" destOrd="0" presId="urn:microsoft.com/office/officeart/2005/8/layout/process1"/>
    <dgm:cxn modelId="{8A4B67AE-0965-4461-BC14-34E35D72A000}" type="presOf" srcId="{CD059B09-7713-494C-BFD6-870C08A15D30}" destId="{50641BE9-AEB1-4BD9-A4CD-6E8977825895}" srcOrd="0" destOrd="0" presId="urn:microsoft.com/office/officeart/2005/8/layout/process1"/>
    <dgm:cxn modelId="{1E54BB03-2AE3-458A-9602-DE5E354CDF8E}" srcId="{6D894AEC-8B79-4A52-99B7-420348E95B5F}" destId="{C4629AC7-04BD-441B-8F27-730BF326CAF9}" srcOrd="2" destOrd="0" parTransId="{1A7AE3E1-7830-4EC5-B29F-173794199AAE}" sibTransId="{A9CAD1F0-18E4-435A-B16F-46399E05A68F}"/>
    <dgm:cxn modelId="{9BF6317B-2623-47F0-9E17-F0CF3622FCF9}" srcId="{6D894AEC-8B79-4A52-99B7-420348E95B5F}" destId="{CC9EDF68-D750-4BA6-BE65-A9BB64F9612E}" srcOrd="0" destOrd="0" parTransId="{46D3DA7D-672C-49F1-991E-97692B08412E}" sibTransId="{CD059B09-7713-494C-BFD6-870C08A15D30}"/>
    <dgm:cxn modelId="{4663CF86-BB2C-465A-A17B-6192B9CE6B36}" type="presOf" srcId="{D8A43F0F-1692-4540-99AA-000EDFBD270C}" destId="{FCD9A15E-8917-4FD2-A0C7-16CAB944A766}" srcOrd="1" destOrd="0" presId="urn:microsoft.com/office/officeart/2005/8/layout/process1"/>
    <dgm:cxn modelId="{1E32AF23-E952-46D2-9159-86290B73F79B}" type="presOf" srcId="{6D894AEC-8B79-4A52-99B7-420348E95B5F}" destId="{6A0E98DA-DF6E-4882-9F6D-5BAE99DC8A26}" srcOrd="0" destOrd="0" presId="urn:microsoft.com/office/officeart/2005/8/layout/process1"/>
    <dgm:cxn modelId="{D3A6B2AE-96EE-4FAF-BC7A-E1677AB29DC3}" type="presOf" srcId="{CD059B09-7713-494C-BFD6-870C08A15D30}" destId="{30C0D74B-F002-4B92-B991-81F544DD997C}" srcOrd="1" destOrd="0" presId="urn:microsoft.com/office/officeart/2005/8/layout/process1"/>
    <dgm:cxn modelId="{8894F28C-9B89-42D9-ADCB-15DC83000014}" type="presParOf" srcId="{6A0E98DA-DF6E-4882-9F6D-5BAE99DC8A26}" destId="{F7A16D1B-22D5-45C5-A606-70CD2A3FD67A}" srcOrd="0" destOrd="0" presId="urn:microsoft.com/office/officeart/2005/8/layout/process1"/>
    <dgm:cxn modelId="{306FDD24-950F-4E50-9EEE-B1CB19F0E48C}" type="presParOf" srcId="{6A0E98DA-DF6E-4882-9F6D-5BAE99DC8A26}" destId="{50641BE9-AEB1-4BD9-A4CD-6E8977825895}" srcOrd="1" destOrd="0" presId="urn:microsoft.com/office/officeart/2005/8/layout/process1"/>
    <dgm:cxn modelId="{67BC940B-C058-4964-BF36-3990FEC6856C}" type="presParOf" srcId="{50641BE9-AEB1-4BD9-A4CD-6E8977825895}" destId="{30C0D74B-F002-4B92-B991-81F544DD997C}" srcOrd="0" destOrd="0" presId="urn:microsoft.com/office/officeart/2005/8/layout/process1"/>
    <dgm:cxn modelId="{E2E382B1-8708-4CA5-8A55-409D2BEACB5B}" type="presParOf" srcId="{6A0E98DA-DF6E-4882-9F6D-5BAE99DC8A26}" destId="{1C4ACDA0-D95F-4B7D-A5B3-9728E428FA50}" srcOrd="2" destOrd="0" presId="urn:microsoft.com/office/officeart/2005/8/layout/process1"/>
    <dgm:cxn modelId="{8DEB1C30-011B-4D18-88C0-ED1EA2B171C4}" type="presParOf" srcId="{6A0E98DA-DF6E-4882-9F6D-5BAE99DC8A26}" destId="{B1484568-A6D2-4DDE-844A-224CB355A74A}" srcOrd="3" destOrd="0" presId="urn:microsoft.com/office/officeart/2005/8/layout/process1"/>
    <dgm:cxn modelId="{7B634E55-6227-4444-A3B5-2383CE416CA0}" type="presParOf" srcId="{B1484568-A6D2-4DDE-844A-224CB355A74A}" destId="{FCD9A15E-8917-4FD2-A0C7-16CAB944A766}" srcOrd="0" destOrd="0" presId="urn:microsoft.com/office/officeart/2005/8/layout/process1"/>
    <dgm:cxn modelId="{961B8884-E13E-474D-BF29-C4A1CA06A1F7}" type="presParOf" srcId="{6A0E98DA-DF6E-4882-9F6D-5BAE99DC8A26}" destId="{7EEE6DC7-537A-40B9-AB75-B69E93474F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D2D26-4E4B-43C0-BE0A-B4F4AA823B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AEE13B-A727-465C-BF32-6C4782BF6F99}">
      <dgm:prSet phldrT="[Text]" custT="1"/>
      <dgm:spPr/>
      <dgm:t>
        <a:bodyPr/>
        <a:lstStyle/>
        <a:p>
          <a:r>
            <a:rPr lang="cs-CZ" sz="3200" dirty="0" smtClean="0">
              <a:latin typeface="Arial Black" panose="020B0A04020102020204" pitchFamily="34" charset="0"/>
            </a:rPr>
            <a:t>Stát </a:t>
          </a:r>
          <a:endParaRPr lang="cs-CZ" sz="3200" dirty="0">
            <a:latin typeface="Arial Black" panose="020B0A04020102020204" pitchFamily="34" charset="0"/>
          </a:endParaRPr>
        </a:p>
      </dgm:t>
    </dgm:pt>
    <dgm:pt modelId="{76621A35-B932-456E-8CF2-827B976E1059}" type="parTrans" cxnId="{9A2E616E-2EB8-493E-BB56-7F6ACB69D318}">
      <dgm:prSet/>
      <dgm:spPr/>
      <dgm:t>
        <a:bodyPr/>
        <a:lstStyle/>
        <a:p>
          <a:endParaRPr lang="cs-CZ"/>
        </a:p>
      </dgm:t>
    </dgm:pt>
    <dgm:pt modelId="{B064428C-67DB-4FFF-8890-2D32107D9C63}" type="sibTrans" cxnId="{9A2E616E-2EB8-493E-BB56-7F6ACB69D318}">
      <dgm:prSet/>
      <dgm:spPr/>
      <dgm:t>
        <a:bodyPr/>
        <a:lstStyle/>
        <a:p>
          <a:endParaRPr lang="cs-CZ"/>
        </a:p>
      </dgm:t>
    </dgm:pt>
    <dgm:pt modelId="{AC13A2C2-EFB7-4EC5-81C1-784DE197E038}">
      <dgm:prSet phldrT="[Text]" custT="1"/>
      <dgm:spPr/>
      <dgm:t>
        <a:bodyPr/>
        <a:lstStyle/>
        <a:p>
          <a:pPr algn="l"/>
          <a:r>
            <a:rPr lang="cs-CZ" sz="2800" dirty="0" smtClean="0">
              <a:latin typeface="Arial Black" panose="020B0A04020102020204" pitchFamily="34" charset="0"/>
            </a:rPr>
            <a:t>poptává  informace</a:t>
          </a:r>
          <a:endParaRPr lang="cs-CZ" sz="2800" dirty="0">
            <a:latin typeface="Arial Black" panose="020B0A04020102020204" pitchFamily="34" charset="0"/>
          </a:endParaRPr>
        </a:p>
      </dgm:t>
    </dgm:pt>
    <dgm:pt modelId="{888A9DE2-E8A9-4176-A474-1EF64C779D40}" type="parTrans" cxnId="{17062A54-62F2-4C7B-BAD3-C23095EABC9B}">
      <dgm:prSet/>
      <dgm:spPr/>
      <dgm:t>
        <a:bodyPr/>
        <a:lstStyle/>
        <a:p>
          <a:endParaRPr lang="cs-CZ"/>
        </a:p>
      </dgm:t>
    </dgm:pt>
    <dgm:pt modelId="{F51B77DD-3685-4AE9-BAD2-C7569C0C50ED}" type="sibTrans" cxnId="{17062A54-62F2-4C7B-BAD3-C23095EABC9B}">
      <dgm:prSet/>
      <dgm:spPr/>
      <dgm:t>
        <a:bodyPr/>
        <a:lstStyle/>
        <a:p>
          <a:endParaRPr lang="cs-CZ"/>
        </a:p>
      </dgm:t>
    </dgm:pt>
    <dgm:pt modelId="{136D0A17-E873-4EDC-BFC8-FA989D087647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lobby</a:t>
          </a:r>
          <a:endParaRPr lang="cs-CZ" sz="3600" dirty="0">
            <a:latin typeface="Arial Black" panose="020B0A04020102020204" pitchFamily="34" charset="0"/>
          </a:endParaRPr>
        </a:p>
      </dgm:t>
    </dgm:pt>
    <dgm:pt modelId="{DAE02589-F823-4732-9D6F-29FFBE96C158}" type="parTrans" cxnId="{15F3F218-26F5-4671-B7C2-2B92D3A4B0E3}">
      <dgm:prSet/>
      <dgm:spPr/>
      <dgm:t>
        <a:bodyPr/>
        <a:lstStyle/>
        <a:p>
          <a:endParaRPr lang="cs-CZ"/>
        </a:p>
      </dgm:t>
    </dgm:pt>
    <dgm:pt modelId="{B5EF5B90-33CB-4A03-97B6-124BBB45C124}" type="sibTrans" cxnId="{15F3F218-26F5-4671-B7C2-2B92D3A4B0E3}">
      <dgm:prSet/>
      <dgm:spPr/>
      <dgm:t>
        <a:bodyPr/>
        <a:lstStyle/>
        <a:p>
          <a:endParaRPr lang="cs-CZ"/>
        </a:p>
      </dgm:t>
    </dgm:pt>
    <dgm:pt modelId="{BAF2B8F4-7A95-4D2E-9FEB-7BCF8A24D9C5}" type="pres">
      <dgm:prSet presAssocID="{870D2D26-4E4B-43C0-BE0A-B4F4AA823B22}" presName="Name0" presStyleCnt="0">
        <dgm:presLayoutVars>
          <dgm:dir/>
          <dgm:resizeHandles val="exact"/>
        </dgm:presLayoutVars>
      </dgm:prSet>
      <dgm:spPr/>
    </dgm:pt>
    <dgm:pt modelId="{7414BD23-1255-4880-9235-50CF6589C484}" type="pres">
      <dgm:prSet presAssocID="{B6AEE13B-A727-465C-BF32-6C4782BF6F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5460F2-9B0C-4440-BA8A-EABDFD4DA012}" type="pres">
      <dgm:prSet presAssocID="{B064428C-67DB-4FFF-8890-2D32107D9C6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F5153589-3C4E-422B-8BFB-77B8535F6DAD}" type="pres">
      <dgm:prSet presAssocID="{B064428C-67DB-4FFF-8890-2D32107D9C6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9D579A-F209-4674-88D3-6B1A2041A627}" type="pres">
      <dgm:prSet presAssocID="{AC13A2C2-EFB7-4EC5-81C1-784DE197E0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BB49B6-8A10-4636-A7CF-9324697DE504}" type="pres">
      <dgm:prSet presAssocID="{F51B77DD-3685-4AE9-BAD2-C7569C0C50ED}" presName="sibTrans" presStyleLbl="sibTrans2D1" presStyleIdx="1" presStyleCnt="2"/>
      <dgm:spPr/>
      <dgm:t>
        <a:bodyPr/>
        <a:lstStyle/>
        <a:p>
          <a:endParaRPr lang="cs-CZ"/>
        </a:p>
      </dgm:t>
    </dgm:pt>
    <dgm:pt modelId="{0D1F2B07-E0E5-48C8-8D92-E9CB675530C4}" type="pres">
      <dgm:prSet presAssocID="{F51B77DD-3685-4AE9-BAD2-C7569C0C50ED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829898DE-6958-49BF-A86F-69A054AC492D}" type="pres">
      <dgm:prSet presAssocID="{136D0A17-E873-4EDC-BFC8-FA989D0876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F3F218-26F5-4671-B7C2-2B92D3A4B0E3}" srcId="{870D2D26-4E4B-43C0-BE0A-B4F4AA823B22}" destId="{136D0A17-E873-4EDC-BFC8-FA989D087647}" srcOrd="2" destOrd="0" parTransId="{DAE02589-F823-4732-9D6F-29FFBE96C158}" sibTransId="{B5EF5B90-33CB-4A03-97B6-124BBB45C124}"/>
    <dgm:cxn modelId="{56738D25-01E5-4A9B-B188-636D4A343510}" type="presOf" srcId="{F51B77DD-3685-4AE9-BAD2-C7569C0C50ED}" destId="{0D1F2B07-E0E5-48C8-8D92-E9CB675530C4}" srcOrd="1" destOrd="0" presId="urn:microsoft.com/office/officeart/2005/8/layout/process1"/>
    <dgm:cxn modelId="{2EB6AFF9-C2F9-4E8D-B45E-671091E3554B}" type="presOf" srcId="{136D0A17-E873-4EDC-BFC8-FA989D087647}" destId="{829898DE-6958-49BF-A86F-69A054AC492D}" srcOrd="0" destOrd="0" presId="urn:microsoft.com/office/officeart/2005/8/layout/process1"/>
    <dgm:cxn modelId="{E9BBB391-D4CD-4100-AE8D-30B68E3E37EC}" type="presOf" srcId="{B6AEE13B-A727-465C-BF32-6C4782BF6F99}" destId="{7414BD23-1255-4880-9235-50CF6589C484}" srcOrd="0" destOrd="0" presId="urn:microsoft.com/office/officeart/2005/8/layout/process1"/>
    <dgm:cxn modelId="{55D48A49-7C7A-4942-A84D-5EEFD3C10A8E}" type="presOf" srcId="{870D2D26-4E4B-43C0-BE0A-B4F4AA823B22}" destId="{BAF2B8F4-7A95-4D2E-9FEB-7BCF8A24D9C5}" srcOrd="0" destOrd="0" presId="urn:microsoft.com/office/officeart/2005/8/layout/process1"/>
    <dgm:cxn modelId="{17062A54-62F2-4C7B-BAD3-C23095EABC9B}" srcId="{870D2D26-4E4B-43C0-BE0A-B4F4AA823B22}" destId="{AC13A2C2-EFB7-4EC5-81C1-784DE197E038}" srcOrd="1" destOrd="0" parTransId="{888A9DE2-E8A9-4176-A474-1EF64C779D40}" sibTransId="{F51B77DD-3685-4AE9-BAD2-C7569C0C50ED}"/>
    <dgm:cxn modelId="{039ECB9C-3F1C-404E-A9D0-410276B68711}" type="presOf" srcId="{B064428C-67DB-4FFF-8890-2D32107D9C63}" destId="{F5153589-3C4E-422B-8BFB-77B8535F6DAD}" srcOrd="1" destOrd="0" presId="urn:microsoft.com/office/officeart/2005/8/layout/process1"/>
    <dgm:cxn modelId="{FBE1B296-9344-4647-977E-083082487577}" type="presOf" srcId="{B064428C-67DB-4FFF-8890-2D32107D9C63}" destId="{755460F2-9B0C-4440-BA8A-EABDFD4DA012}" srcOrd="0" destOrd="0" presId="urn:microsoft.com/office/officeart/2005/8/layout/process1"/>
    <dgm:cxn modelId="{D3766A1F-AE6E-4A30-AD6E-4DFE9D225EE4}" type="presOf" srcId="{F51B77DD-3685-4AE9-BAD2-C7569C0C50ED}" destId="{25BB49B6-8A10-4636-A7CF-9324697DE504}" srcOrd="0" destOrd="0" presId="urn:microsoft.com/office/officeart/2005/8/layout/process1"/>
    <dgm:cxn modelId="{9A2E616E-2EB8-493E-BB56-7F6ACB69D318}" srcId="{870D2D26-4E4B-43C0-BE0A-B4F4AA823B22}" destId="{B6AEE13B-A727-465C-BF32-6C4782BF6F99}" srcOrd="0" destOrd="0" parTransId="{76621A35-B932-456E-8CF2-827B976E1059}" sibTransId="{B064428C-67DB-4FFF-8890-2D32107D9C63}"/>
    <dgm:cxn modelId="{E7E734A3-A36D-4C21-94EE-10086B70FCED}" type="presOf" srcId="{AC13A2C2-EFB7-4EC5-81C1-784DE197E038}" destId="{829D579A-F209-4674-88D3-6B1A2041A627}" srcOrd="0" destOrd="0" presId="urn:microsoft.com/office/officeart/2005/8/layout/process1"/>
    <dgm:cxn modelId="{BE155B72-13D4-4C11-B8CB-AB80DF2021C0}" type="presParOf" srcId="{BAF2B8F4-7A95-4D2E-9FEB-7BCF8A24D9C5}" destId="{7414BD23-1255-4880-9235-50CF6589C484}" srcOrd="0" destOrd="0" presId="urn:microsoft.com/office/officeart/2005/8/layout/process1"/>
    <dgm:cxn modelId="{C3FD8057-6B89-444E-8DBE-4FBD1B94C933}" type="presParOf" srcId="{BAF2B8F4-7A95-4D2E-9FEB-7BCF8A24D9C5}" destId="{755460F2-9B0C-4440-BA8A-EABDFD4DA012}" srcOrd="1" destOrd="0" presId="urn:microsoft.com/office/officeart/2005/8/layout/process1"/>
    <dgm:cxn modelId="{410428AD-89FC-42FC-8850-0ADFF501D819}" type="presParOf" srcId="{755460F2-9B0C-4440-BA8A-EABDFD4DA012}" destId="{F5153589-3C4E-422B-8BFB-77B8535F6DAD}" srcOrd="0" destOrd="0" presId="urn:microsoft.com/office/officeart/2005/8/layout/process1"/>
    <dgm:cxn modelId="{B6054FC7-6141-4DF2-B118-1B0F20CFC530}" type="presParOf" srcId="{BAF2B8F4-7A95-4D2E-9FEB-7BCF8A24D9C5}" destId="{829D579A-F209-4674-88D3-6B1A2041A627}" srcOrd="2" destOrd="0" presId="urn:microsoft.com/office/officeart/2005/8/layout/process1"/>
    <dgm:cxn modelId="{BD0CAE08-00AB-40C6-9B99-A10968FD8ADF}" type="presParOf" srcId="{BAF2B8F4-7A95-4D2E-9FEB-7BCF8A24D9C5}" destId="{25BB49B6-8A10-4636-A7CF-9324697DE504}" srcOrd="3" destOrd="0" presId="urn:microsoft.com/office/officeart/2005/8/layout/process1"/>
    <dgm:cxn modelId="{B5A16CB9-83EB-4AA9-B410-E50B7355E2F6}" type="presParOf" srcId="{25BB49B6-8A10-4636-A7CF-9324697DE504}" destId="{0D1F2B07-E0E5-48C8-8D92-E9CB675530C4}" srcOrd="0" destOrd="0" presId="urn:microsoft.com/office/officeart/2005/8/layout/process1"/>
    <dgm:cxn modelId="{2CB8C3A2-4C15-4E51-9398-254D85A6831E}" type="presParOf" srcId="{BAF2B8F4-7A95-4D2E-9FEB-7BCF8A24D9C5}" destId="{829898DE-6958-49BF-A86F-69A054AC49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94AEC-8B79-4A52-99B7-420348E95B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9EDF68-D750-4BA6-BE65-A9BB64F9612E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Lobby</a:t>
          </a:r>
          <a:endParaRPr lang="cs-CZ" sz="3600" dirty="0">
            <a:latin typeface="Arial Black" panose="020B0A04020102020204" pitchFamily="34" charset="0"/>
          </a:endParaRPr>
        </a:p>
      </dgm:t>
    </dgm:pt>
    <dgm:pt modelId="{46D3DA7D-672C-49F1-991E-97692B08412E}" type="parTrans" cxnId="{9BF6317B-2623-47F0-9E17-F0CF3622FCF9}">
      <dgm:prSet/>
      <dgm:spPr/>
      <dgm:t>
        <a:bodyPr/>
        <a:lstStyle/>
        <a:p>
          <a:endParaRPr lang="cs-CZ"/>
        </a:p>
      </dgm:t>
    </dgm:pt>
    <dgm:pt modelId="{CD059B09-7713-494C-BFD6-870C08A15D30}" type="sibTrans" cxnId="{9BF6317B-2623-47F0-9E17-F0CF3622FCF9}">
      <dgm:prSet/>
      <dgm:spPr/>
      <dgm:t>
        <a:bodyPr/>
        <a:lstStyle/>
        <a:p>
          <a:endParaRPr lang="cs-CZ"/>
        </a:p>
      </dgm:t>
    </dgm:pt>
    <dgm:pt modelId="{61BC596E-94BC-447A-9029-A4CE500BD990}">
      <dgm:prSet phldrT="[Text]"/>
      <dgm:spPr/>
      <dgm:t>
        <a:bodyPr/>
        <a:lstStyle/>
        <a:p>
          <a:pPr algn="ctr"/>
          <a:r>
            <a:rPr lang="cs-CZ" dirty="0" smtClean="0"/>
            <a:t>Nabízejí zprostředkování zájmů </a:t>
          </a:r>
          <a:endParaRPr lang="cs-CZ" dirty="0"/>
        </a:p>
      </dgm:t>
    </dgm:pt>
    <dgm:pt modelId="{F3FE9D78-F5E7-46C5-A495-726DBA24E995}" type="parTrans" cxnId="{3EE274AD-BFEB-481A-ADE4-52B161FDAF88}">
      <dgm:prSet/>
      <dgm:spPr/>
      <dgm:t>
        <a:bodyPr/>
        <a:lstStyle/>
        <a:p>
          <a:endParaRPr lang="cs-CZ"/>
        </a:p>
      </dgm:t>
    </dgm:pt>
    <dgm:pt modelId="{D8A43F0F-1692-4540-99AA-000EDFBD270C}" type="sibTrans" cxnId="{3EE274AD-BFEB-481A-ADE4-52B161FDAF88}">
      <dgm:prSet/>
      <dgm:spPr/>
      <dgm:t>
        <a:bodyPr/>
        <a:lstStyle/>
        <a:p>
          <a:endParaRPr lang="cs-CZ"/>
        </a:p>
      </dgm:t>
    </dgm:pt>
    <dgm:pt modelId="{C4629AC7-04BD-441B-8F27-730BF326CAF9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Firmy</a:t>
          </a:r>
          <a:endParaRPr lang="cs-CZ" sz="3600" dirty="0">
            <a:latin typeface="Arial Black" panose="020B0A04020102020204" pitchFamily="34" charset="0"/>
          </a:endParaRPr>
        </a:p>
      </dgm:t>
    </dgm:pt>
    <dgm:pt modelId="{1A7AE3E1-7830-4EC5-B29F-173794199AAE}" type="parTrans" cxnId="{1E54BB03-2AE3-458A-9602-DE5E354CDF8E}">
      <dgm:prSet/>
      <dgm:spPr/>
      <dgm:t>
        <a:bodyPr/>
        <a:lstStyle/>
        <a:p>
          <a:endParaRPr lang="cs-CZ"/>
        </a:p>
      </dgm:t>
    </dgm:pt>
    <dgm:pt modelId="{A9CAD1F0-18E4-435A-B16F-46399E05A68F}" type="sibTrans" cxnId="{1E54BB03-2AE3-458A-9602-DE5E354CDF8E}">
      <dgm:prSet/>
      <dgm:spPr/>
      <dgm:t>
        <a:bodyPr/>
        <a:lstStyle/>
        <a:p>
          <a:endParaRPr lang="cs-CZ"/>
        </a:p>
      </dgm:t>
    </dgm:pt>
    <dgm:pt modelId="{6A0E98DA-DF6E-4882-9F6D-5BAE99DC8A26}" type="pres">
      <dgm:prSet presAssocID="{6D894AEC-8B79-4A52-99B7-420348E95B5F}" presName="Name0" presStyleCnt="0">
        <dgm:presLayoutVars>
          <dgm:dir/>
          <dgm:resizeHandles val="exact"/>
        </dgm:presLayoutVars>
      </dgm:prSet>
      <dgm:spPr/>
    </dgm:pt>
    <dgm:pt modelId="{F7A16D1B-22D5-45C5-A606-70CD2A3FD67A}" type="pres">
      <dgm:prSet presAssocID="{CC9EDF68-D750-4BA6-BE65-A9BB64F961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641BE9-AEB1-4BD9-A4CD-6E8977825895}" type="pres">
      <dgm:prSet presAssocID="{CD059B09-7713-494C-BFD6-870C08A15D30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0C0D74B-F002-4B92-B991-81F544DD997C}" type="pres">
      <dgm:prSet presAssocID="{CD059B09-7713-494C-BFD6-870C08A15D3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C4ACDA0-D95F-4B7D-A5B3-9728E428FA50}" type="pres">
      <dgm:prSet presAssocID="{61BC596E-94BC-447A-9029-A4CE500BD990}" presName="node" presStyleLbl="node1" presStyleIdx="1" presStyleCnt="3" custLinFactNeighborX="19576" custLinFactNeighborY="-7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84568-A6D2-4DDE-844A-224CB355A74A}" type="pres">
      <dgm:prSet presAssocID="{D8A43F0F-1692-4540-99AA-000EDFBD270C}" presName="sibTrans" presStyleLbl="sibTrans2D1" presStyleIdx="1" presStyleCnt="2"/>
      <dgm:spPr/>
      <dgm:t>
        <a:bodyPr/>
        <a:lstStyle/>
        <a:p>
          <a:endParaRPr lang="cs-CZ"/>
        </a:p>
      </dgm:t>
    </dgm:pt>
    <dgm:pt modelId="{FCD9A15E-8917-4FD2-A0C7-16CAB944A766}" type="pres">
      <dgm:prSet presAssocID="{D8A43F0F-1692-4540-99AA-000EDFBD270C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EEE6DC7-537A-40B9-AB75-B69E93474F9C}" type="pres">
      <dgm:prSet presAssocID="{C4629AC7-04BD-441B-8F27-730BF326CA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35A2EA-1A55-45C4-AF0B-F0093C77ED9C}" type="presOf" srcId="{D8A43F0F-1692-4540-99AA-000EDFBD270C}" destId="{B1484568-A6D2-4DDE-844A-224CB355A74A}" srcOrd="0" destOrd="0" presId="urn:microsoft.com/office/officeart/2005/8/layout/process1"/>
    <dgm:cxn modelId="{AD004C21-BFC2-45E8-9997-8F5135F6C0BE}" type="presOf" srcId="{CC9EDF68-D750-4BA6-BE65-A9BB64F9612E}" destId="{F7A16D1B-22D5-45C5-A606-70CD2A3FD67A}" srcOrd="0" destOrd="0" presId="urn:microsoft.com/office/officeart/2005/8/layout/process1"/>
    <dgm:cxn modelId="{3EE274AD-BFEB-481A-ADE4-52B161FDAF88}" srcId="{6D894AEC-8B79-4A52-99B7-420348E95B5F}" destId="{61BC596E-94BC-447A-9029-A4CE500BD990}" srcOrd="1" destOrd="0" parTransId="{F3FE9D78-F5E7-46C5-A495-726DBA24E995}" sibTransId="{D8A43F0F-1692-4540-99AA-000EDFBD270C}"/>
    <dgm:cxn modelId="{E0A4A6BB-15EF-4A41-B098-6971866BC58D}" type="presOf" srcId="{CD059B09-7713-494C-BFD6-870C08A15D30}" destId="{30C0D74B-F002-4B92-B991-81F544DD997C}" srcOrd="1" destOrd="0" presId="urn:microsoft.com/office/officeart/2005/8/layout/process1"/>
    <dgm:cxn modelId="{FF4EFC31-21B8-488B-B94F-DBE79FA86432}" type="presOf" srcId="{6D894AEC-8B79-4A52-99B7-420348E95B5F}" destId="{6A0E98DA-DF6E-4882-9F6D-5BAE99DC8A26}" srcOrd="0" destOrd="0" presId="urn:microsoft.com/office/officeart/2005/8/layout/process1"/>
    <dgm:cxn modelId="{45BDCA27-2594-44B8-ADB5-DE39F7EF1BE3}" type="presOf" srcId="{61BC596E-94BC-447A-9029-A4CE500BD990}" destId="{1C4ACDA0-D95F-4B7D-A5B3-9728E428FA50}" srcOrd="0" destOrd="0" presId="urn:microsoft.com/office/officeart/2005/8/layout/process1"/>
    <dgm:cxn modelId="{B935DADD-02BE-4B65-9BE2-9F7C527BB35D}" type="presOf" srcId="{C4629AC7-04BD-441B-8F27-730BF326CAF9}" destId="{7EEE6DC7-537A-40B9-AB75-B69E93474F9C}" srcOrd="0" destOrd="0" presId="urn:microsoft.com/office/officeart/2005/8/layout/process1"/>
    <dgm:cxn modelId="{127094E8-16ED-440C-A90A-9070DB5DEF66}" type="presOf" srcId="{D8A43F0F-1692-4540-99AA-000EDFBD270C}" destId="{FCD9A15E-8917-4FD2-A0C7-16CAB944A766}" srcOrd="1" destOrd="0" presId="urn:microsoft.com/office/officeart/2005/8/layout/process1"/>
    <dgm:cxn modelId="{1E54BB03-2AE3-458A-9602-DE5E354CDF8E}" srcId="{6D894AEC-8B79-4A52-99B7-420348E95B5F}" destId="{C4629AC7-04BD-441B-8F27-730BF326CAF9}" srcOrd="2" destOrd="0" parTransId="{1A7AE3E1-7830-4EC5-B29F-173794199AAE}" sibTransId="{A9CAD1F0-18E4-435A-B16F-46399E05A68F}"/>
    <dgm:cxn modelId="{9BF6317B-2623-47F0-9E17-F0CF3622FCF9}" srcId="{6D894AEC-8B79-4A52-99B7-420348E95B5F}" destId="{CC9EDF68-D750-4BA6-BE65-A9BB64F9612E}" srcOrd="0" destOrd="0" parTransId="{46D3DA7D-672C-49F1-991E-97692B08412E}" sibTransId="{CD059B09-7713-494C-BFD6-870C08A15D30}"/>
    <dgm:cxn modelId="{7FA5FEAF-48EC-4D56-8B7A-254C8315E259}" type="presOf" srcId="{CD059B09-7713-494C-BFD6-870C08A15D30}" destId="{50641BE9-AEB1-4BD9-A4CD-6E8977825895}" srcOrd="0" destOrd="0" presId="urn:microsoft.com/office/officeart/2005/8/layout/process1"/>
    <dgm:cxn modelId="{8AF116D7-A026-475A-908F-5CF60D089E58}" type="presParOf" srcId="{6A0E98DA-DF6E-4882-9F6D-5BAE99DC8A26}" destId="{F7A16D1B-22D5-45C5-A606-70CD2A3FD67A}" srcOrd="0" destOrd="0" presId="urn:microsoft.com/office/officeart/2005/8/layout/process1"/>
    <dgm:cxn modelId="{3192895D-2EE9-4ACA-99E7-61209CEECC21}" type="presParOf" srcId="{6A0E98DA-DF6E-4882-9F6D-5BAE99DC8A26}" destId="{50641BE9-AEB1-4BD9-A4CD-6E8977825895}" srcOrd="1" destOrd="0" presId="urn:microsoft.com/office/officeart/2005/8/layout/process1"/>
    <dgm:cxn modelId="{4BF86FAF-7EC5-4D73-83F4-CAC0CD9BF65F}" type="presParOf" srcId="{50641BE9-AEB1-4BD9-A4CD-6E8977825895}" destId="{30C0D74B-F002-4B92-B991-81F544DD997C}" srcOrd="0" destOrd="0" presId="urn:microsoft.com/office/officeart/2005/8/layout/process1"/>
    <dgm:cxn modelId="{0E720BA4-DA72-4FAD-9531-061D92249D27}" type="presParOf" srcId="{6A0E98DA-DF6E-4882-9F6D-5BAE99DC8A26}" destId="{1C4ACDA0-D95F-4B7D-A5B3-9728E428FA50}" srcOrd="2" destOrd="0" presId="urn:microsoft.com/office/officeart/2005/8/layout/process1"/>
    <dgm:cxn modelId="{DEB06B8F-5BDE-4220-B13E-748B6CD85369}" type="presParOf" srcId="{6A0E98DA-DF6E-4882-9F6D-5BAE99DC8A26}" destId="{B1484568-A6D2-4DDE-844A-224CB355A74A}" srcOrd="3" destOrd="0" presId="urn:microsoft.com/office/officeart/2005/8/layout/process1"/>
    <dgm:cxn modelId="{C65C897F-4BE2-49E4-AF74-F1BA5DCC015D}" type="presParOf" srcId="{B1484568-A6D2-4DDE-844A-224CB355A74A}" destId="{FCD9A15E-8917-4FD2-A0C7-16CAB944A766}" srcOrd="0" destOrd="0" presId="urn:microsoft.com/office/officeart/2005/8/layout/process1"/>
    <dgm:cxn modelId="{55F1069B-7EAE-457E-9FEE-68298607DC6F}" type="presParOf" srcId="{6A0E98DA-DF6E-4882-9F6D-5BAE99DC8A26}" destId="{7EEE6DC7-537A-40B9-AB75-B69E93474F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D2D26-4E4B-43C0-BE0A-B4F4AA823B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AEE13B-A727-465C-BF32-6C4782BF6F99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Firmy</a:t>
          </a:r>
          <a:r>
            <a:rPr lang="cs-CZ" sz="4400" dirty="0" smtClean="0"/>
            <a:t> </a:t>
          </a:r>
          <a:endParaRPr lang="cs-CZ" sz="4400" dirty="0"/>
        </a:p>
      </dgm:t>
    </dgm:pt>
    <dgm:pt modelId="{76621A35-B932-456E-8CF2-827B976E1059}" type="parTrans" cxnId="{9A2E616E-2EB8-493E-BB56-7F6ACB69D318}">
      <dgm:prSet/>
      <dgm:spPr/>
      <dgm:t>
        <a:bodyPr/>
        <a:lstStyle/>
        <a:p>
          <a:endParaRPr lang="cs-CZ"/>
        </a:p>
      </dgm:t>
    </dgm:pt>
    <dgm:pt modelId="{B064428C-67DB-4FFF-8890-2D32107D9C63}" type="sibTrans" cxnId="{9A2E616E-2EB8-493E-BB56-7F6ACB69D318}">
      <dgm:prSet/>
      <dgm:spPr/>
      <dgm:t>
        <a:bodyPr/>
        <a:lstStyle/>
        <a:p>
          <a:endParaRPr lang="cs-CZ"/>
        </a:p>
      </dgm:t>
    </dgm:pt>
    <dgm:pt modelId="{AC13A2C2-EFB7-4EC5-81C1-784DE197E038}">
      <dgm:prSet phldrT="[Text]"/>
      <dgm:spPr/>
      <dgm:t>
        <a:bodyPr/>
        <a:lstStyle/>
        <a:p>
          <a:r>
            <a:rPr lang="cs-CZ" dirty="0" smtClean="0"/>
            <a:t>Poptávají a kupují  zprostředkování </a:t>
          </a:r>
          <a:endParaRPr lang="cs-CZ" dirty="0"/>
        </a:p>
      </dgm:t>
    </dgm:pt>
    <dgm:pt modelId="{888A9DE2-E8A9-4176-A474-1EF64C779D40}" type="parTrans" cxnId="{17062A54-62F2-4C7B-BAD3-C23095EABC9B}">
      <dgm:prSet/>
      <dgm:spPr/>
      <dgm:t>
        <a:bodyPr/>
        <a:lstStyle/>
        <a:p>
          <a:endParaRPr lang="cs-CZ"/>
        </a:p>
      </dgm:t>
    </dgm:pt>
    <dgm:pt modelId="{F51B77DD-3685-4AE9-BAD2-C7569C0C50ED}" type="sibTrans" cxnId="{17062A54-62F2-4C7B-BAD3-C23095EABC9B}">
      <dgm:prSet/>
      <dgm:spPr/>
      <dgm:t>
        <a:bodyPr/>
        <a:lstStyle/>
        <a:p>
          <a:endParaRPr lang="cs-CZ"/>
        </a:p>
      </dgm:t>
    </dgm:pt>
    <dgm:pt modelId="{136D0A17-E873-4EDC-BFC8-FA989D087647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Lobby</a:t>
          </a:r>
          <a:endParaRPr lang="cs-CZ" sz="3600" dirty="0">
            <a:latin typeface="Arial Black" panose="020B0A04020102020204" pitchFamily="34" charset="0"/>
          </a:endParaRPr>
        </a:p>
      </dgm:t>
    </dgm:pt>
    <dgm:pt modelId="{DAE02589-F823-4732-9D6F-29FFBE96C158}" type="parTrans" cxnId="{15F3F218-26F5-4671-B7C2-2B92D3A4B0E3}">
      <dgm:prSet/>
      <dgm:spPr/>
      <dgm:t>
        <a:bodyPr/>
        <a:lstStyle/>
        <a:p>
          <a:endParaRPr lang="cs-CZ"/>
        </a:p>
      </dgm:t>
    </dgm:pt>
    <dgm:pt modelId="{B5EF5B90-33CB-4A03-97B6-124BBB45C124}" type="sibTrans" cxnId="{15F3F218-26F5-4671-B7C2-2B92D3A4B0E3}">
      <dgm:prSet/>
      <dgm:spPr/>
      <dgm:t>
        <a:bodyPr/>
        <a:lstStyle/>
        <a:p>
          <a:endParaRPr lang="cs-CZ"/>
        </a:p>
      </dgm:t>
    </dgm:pt>
    <dgm:pt modelId="{BAF2B8F4-7A95-4D2E-9FEB-7BCF8A24D9C5}" type="pres">
      <dgm:prSet presAssocID="{870D2D26-4E4B-43C0-BE0A-B4F4AA823B22}" presName="Name0" presStyleCnt="0">
        <dgm:presLayoutVars>
          <dgm:dir/>
          <dgm:resizeHandles val="exact"/>
        </dgm:presLayoutVars>
      </dgm:prSet>
      <dgm:spPr/>
    </dgm:pt>
    <dgm:pt modelId="{7414BD23-1255-4880-9235-50CF6589C484}" type="pres">
      <dgm:prSet presAssocID="{B6AEE13B-A727-465C-BF32-6C4782BF6F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5460F2-9B0C-4440-BA8A-EABDFD4DA012}" type="pres">
      <dgm:prSet presAssocID="{B064428C-67DB-4FFF-8890-2D32107D9C6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F5153589-3C4E-422B-8BFB-77B8535F6DAD}" type="pres">
      <dgm:prSet presAssocID="{B064428C-67DB-4FFF-8890-2D32107D9C6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9D579A-F209-4674-88D3-6B1A2041A627}" type="pres">
      <dgm:prSet presAssocID="{AC13A2C2-EFB7-4EC5-81C1-784DE197E0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BB49B6-8A10-4636-A7CF-9324697DE504}" type="pres">
      <dgm:prSet presAssocID="{F51B77DD-3685-4AE9-BAD2-C7569C0C50ED}" presName="sibTrans" presStyleLbl="sibTrans2D1" presStyleIdx="1" presStyleCnt="2"/>
      <dgm:spPr/>
      <dgm:t>
        <a:bodyPr/>
        <a:lstStyle/>
        <a:p>
          <a:endParaRPr lang="cs-CZ"/>
        </a:p>
      </dgm:t>
    </dgm:pt>
    <dgm:pt modelId="{0D1F2B07-E0E5-48C8-8D92-E9CB675530C4}" type="pres">
      <dgm:prSet presAssocID="{F51B77DD-3685-4AE9-BAD2-C7569C0C50ED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829898DE-6958-49BF-A86F-69A054AC492D}" type="pres">
      <dgm:prSet presAssocID="{136D0A17-E873-4EDC-BFC8-FA989D087647}" presName="node" presStyleLbl="node1" presStyleIdx="2" presStyleCnt="3" custLinFactNeighborX="48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F3F218-26F5-4671-B7C2-2B92D3A4B0E3}" srcId="{870D2D26-4E4B-43C0-BE0A-B4F4AA823B22}" destId="{136D0A17-E873-4EDC-BFC8-FA989D087647}" srcOrd="2" destOrd="0" parTransId="{DAE02589-F823-4732-9D6F-29FFBE96C158}" sibTransId="{B5EF5B90-33CB-4A03-97B6-124BBB45C124}"/>
    <dgm:cxn modelId="{FAA50DA9-B956-4D30-9F16-39AFD5723C17}" type="presOf" srcId="{136D0A17-E873-4EDC-BFC8-FA989D087647}" destId="{829898DE-6958-49BF-A86F-69A054AC492D}" srcOrd="0" destOrd="0" presId="urn:microsoft.com/office/officeart/2005/8/layout/process1"/>
    <dgm:cxn modelId="{473EEEF7-CB17-40FF-8BB9-03F68454ECD4}" type="presOf" srcId="{B6AEE13B-A727-465C-BF32-6C4782BF6F99}" destId="{7414BD23-1255-4880-9235-50CF6589C484}" srcOrd="0" destOrd="0" presId="urn:microsoft.com/office/officeart/2005/8/layout/process1"/>
    <dgm:cxn modelId="{17062A54-62F2-4C7B-BAD3-C23095EABC9B}" srcId="{870D2D26-4E4B-43C0-BE0A-B4F4AA823B22}" destId="{AC13A2C2-EFB7-4EC5-81C1-784DE197E038}" srcOrd="1" destOrd="0" parTransId="{888A9DE2-E8A9-4176-A474-1EF64C779D40}" sibTransId="{F51B77DD-3685-4AE9-BAD2-C7569C0C50ED}"/>
    <dgm:cxn modelId="{D4B41806-6295-42A2-A5DB-2D88CF75149E}" type="presOf" srcId="{F51B77DD-3685-4AE9-BAD2-C7569C0C50ED}" destId="{25BB49B6-8A10-4636-A7CF-9324697DE504}" srcOrd="0" destOrd="0" presId="urn:microsoft.com/office/officeart/2005/8/layout/process1"/>
    <dgm:cxn modelId="{54E1DDBD-4DA2-44F1-AFFA-53AB9706DB3C}" type="presOf" srcId="{AC13A2C2-EFB7-4EC5-81C1-784DE197E038}" destId="{829D579A-F209-4674-88D3-6B1A2041A627}" srcOrd="0" destOrd="0" presId="urn:microsoft.com/office/officeart/2005/8/layout/process1"/>
    <dgm:cxn modelId="{3B98A785-1ED6-4A3D-910D-7460B758D402}" type="presOf" srcId="{B064428C-67DB-4FFF-8890-2D32107D9C63}" destId="{755460F2-9B0C-4440-BA8A-EABDFD4DA012}" srcOrd="0" destOrd="0" presId="urn:microsoft.com/office/officeart/2005/8/layout/process1"/>
    <dgm:cxn modelId="{BEC5F582-0E13-4998-82FD-FEE3C4F526A2}" type="presOf" srcId="{870D2D26-4E4B-43C0-BE0A-B4F4AA823B22}" destId="{BAF2B8F4-7A95-4D2E-9FEB-7BCF8A24D9C5}" srcOrd="0" destOrd="0" presId="urn:microsoft.com/office/officeart/2005/8/layout/process1"/>
    <dgm:cxn modelId="{9A2E616E-2EB8-493E-BB56-7F6ACB69D318}" srcId="{870D2D26-4E4B-43C0-BE0A-B4F4AA823B22}" destId="{B6AEE13B-A727-465C-BF32-6C4782BF6F99}" srcOrd="0" destOrd="0" parTransId="{76621A35-B932-456E-8CF2-827B976E1059}" sibTransId="{B064428C-67DB-4FFF-8890-2D32107D9C63}"/>
    <dgm:cxn modelId="{917A60A5-C15D-4EE9-8E58-B675C76C9875}" type="presOf" srcId="{B064428C-67DB-4FFF-8890-2D32107D9C63}" destId="{F5153589-3C4E-422B-8BFB-77B8535F6DAD}" srcOrd="1" destOrd="0" presId="urn:microsoft.com/office/officeart/2005/8/layout/process1"/>
    <dgm:cxn modelId="{8AEE74A3-A61E-48CA-9F88-F4BAF91284DA}" type="presOf" srcId="{F51B77DD-3685-4AE9-BAD2-C7569C0C50ED}" destId="{0D1F2B07-E0E5-48C8-8D92-E9CB675530C4}" srcOrd="1" destOrd="0" presId="urn:microsoft.com/office/officeart/2005/8/layout/process1"/>
    <dgm:cxn modelId="{40296F6A-0C6C-4DFB-8FE0-297BCFFE9C35}" type="presParOf" srcId="{BAF2B8F4-7A95-4D2E-9FEB-7BCF8A24D9C5}" destId="{7414BD23-1255-4880-9235-50CF6589C484}" srcOrd="0" destOrd="0" presId="urn:microsoft.com/office/officeart/2005/8/layout/process1"/>
    <dgm:cxn modelId="{DBF977BD-8370-4759-AEF7-DBEBC980CD54}" type="presParOf" srcId="{BAF2B8F4-7A95-4D2E-9FEB-7BCF8A24D9C5}" destId="{755460F2-9B0C-4440-BA8A-EABDFD4DA012}" srcOrd="1" destOrd="0" presId="urn:microsoft.com/office/officeart/2005/8/layout/process1"/>
    <dgm:cxn modelId="{A2F74B63-1DA8-461B-A557-7B3DCC87567E}" type="presParOf" srcId="{755460F2-9B0C-4440-BA8A-EABDFD4DA012}" destId="{F5153589-3C4E-422B-8BFB-77B8535F6DAD}" srcOrd="0" destOrd="0" presId="urn:microsoft.com/office/officeart/2005/8/layout/process1"/>
    <dgm:cxn modelId="{27F0D21B-B3B8-4C34-9353-65DAC8921CF6}" type="presParOf" srcId="{BAF2B8F4-7A95-4D2E-9FEB-7BCF8A24D9C5}" destId="{829D579A-F209-4674-88D3-6B1A2041A627}" srcOrd="2" destOrd="0" presId="urn:microsoft.com/office/officeart/2005/8/layout/process1"/>
    <dgm:cxn modelId="{263EEB87-74C6-4751-BDDF-316C4C85BE72}" type="presParOf" srcId="{BAF2B8F4-7A95-4D2E-9FEB-7BCF8A24D9C5}" destId="{25BB49B6-8A10-4636-A7CF-9324697DE504}" srcOrd="3" destOrd="0" presId="urn:microsoft.com/office/officeart/2005/8/layout/process1"/>
    <dgm:cxn modelId="{E2666A16-4F7F-418B-84C8-87732475F8DB}" type="presParOf" srcId="{25BB49B6-8A10-4636-A7CF-9324697DE504}" destId="{0D1F2B07-E0E5-48C8-8D92-E9CB675530C4}" srcOrd="0" destOrd="0" presId="urn:microsoft.com/office/officeart/2005/8/layout/process1"/>
    <dgm:cxn modelId="{1E4F7D0D-5407-4676-BE99-03B523D7C980}" type="presParOf" srcId="{BAF2B8F4-7A95-4D2E-9FEB-7BCF8A24D9C5}" destId="{829898DE-6958-49BF-A86F-69A054AC49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894AEC-8B79-4A52-99B7-420348E95B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9EDF68-D750-4BA6-BE65-A9BB64F9612E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Lobby</a:t>
          </a:r>
          <a:endParaRPr lang="cs-CZ" sz="3600" dirty="0">
            <a:latin typeface="Arial Black" panose="020B0A04020102020204" pitchFamily="34" charset="0"/>
          </a:endParaRPr>
        </a:p>
      </dgm:t>
    </dgm:pt>
    <dgm:pt modelId="{46D3DA7D-672C-49F1-991E-97692B08412E}" type="parTrans" cxnId="{9BF6317B-2623-47F0-9E17-F0CF3622FCF9}">
      <dgm:prSet/>
      <dgm:spPr/>
      <dgm:t>
        <a:bodyPr/>
        <a:lstStyle/>
        <a:p>
          <a:endParaRPr lang="cs-CZ"/>
        </a:p>
      </dgm:t>
    </dgm:pt>
    <dgm:pt modelId="{CD059B09-7713-494C-BFD6-870C08A15D30}" type="sibTrans" cxnId="{9BF6317B-2623-47F0-9E17-F0CF3622FCF9}">
      <dgm:prSet/>
      <dgm:spPr/>
      <dgm:t>
        <a:bodyPr/>
        <a:lstStyle/>
        <a:p>
          <a:endParaRPr lang="cs-CZ"/>
        </a:p>
      </dgm:t>
    </dgm:pt>
    <dgm:pt modelId="{61BC596E-94BC-447A-9029-A4CE500BD990}">
      <dgm:prSet phldrT="[Text]"/>
      <dgm:spPr/>
      <dgm:t>
        <a:bodyPr/>
        <a:lstStyle/>
        <a:p>
          <a:r>
            <a:rPr lang="cs-CZ" dirty="0" smtClean="0"/>
            <a:t>Využívají občany k akcím a poskytují informace</a:t>
          </a:r>
          <a:endParaRPr lang="cs-CZ" dirty="0"/>
        </a:p>
      </dgm:t>
    </dgm:pt>
    <dgm:pt modelId="{F3FE9D78-F5E7-46C5-A495-726DBA24E995}" type="parTrans" cxnId="{3EE274AD-BFEB-481A-ADE4-52B161FDAF88}">
      <dgm:prSet/>
      <dgm:spPr/>
      <dgm:t>
        <a:bodyPr/>
        <a:lstStyle/>
        <a:p>
          <a:endParaRPr lang="cs-CZ"/>
        </a:p>
      </dgm:t>
    </dgm:pt>
    <dgm:pt modelId="{D8A43F0F-1692-4540-99AA-000EDFBD270C}" type="sibTrans" cxnId="{3EE274AD-BFEB-481A-ADE4-52B161FDAF88}">
      <dgm:prSet/>
      <dgm:spPr/>
      <dgm:t>
        <a:bodyPr/>
        <a:lstStyle/>
        <a:p>
          <a:endParaRPr lang="cs-CZ"/>
        </a:p>
      </dgm:t>
    </dgm:pt>
    <dgm:pt modelId="{C4629AC7-04BD-441B-8F27-730BF326CAF9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Občané</a:t>
          </a:r>
          <a:endParaRPr lang="cs-CZ" sz="3600" dirty="0">
            <a:latin typeface="Arial Black" panose="020B0A04020102020204" pitchFamily="34" charset="0"/>
          </a:endParaRPr>
        </a:p>
      </dgm:t>
    </dgm:pt>
    <dgm:pt modelId="{1A7AE3E1-7830-4EC5-B29F-173794199AAE}" type="parTrans" cxnId="{1E54BB03-2AE3-458A-9602-DE5E354CDF8E}">
      <dgm:prSet/>
      <dgm:spPr/>
      <dgm:t>
        <a:bodyPr/>
        <a:lstStyle/>
        <a:p>
          <a:endParaRPr lang="cs-CZ"/>
        </a:p>
      </dgm:t>
    </dgm:pt>
    <dgm:pt modelId="{A9CAD1F0-18E4-435A-B16F-46399E05A68F}" type="sibTrans" cxnId="{1E54BB03-2AE3-458A-9602-DE5E354CDF8E}">
      <dgm:prSet/>
      <dgm:spPr/>
      <dgm:t>
        <a:bodyPr/>
        <a:lstStyle/>
        <a:p>
          <a:endParaRPr lang="cs-CZ"/>
        </a:p>
      </dgm:t>
    </dgm:pt>
    <dgm:pt modelId="{6A0E98DA-DF6E-4882-9F6D-5BAE99DC8A26}" type="pres">
      <dgm:prSet presAssocID="{6D894AEC-8B79-4A52-99B7-420348E95B5F}" presName="Name0" presStyleCnt="0">
        <dgm:presLayoutVars>
          <dgm:dir/>
          <dgm:resizeHandles val="exact"/>
        </dgm:presLayoutVars>
      </dgm:prSet>
      <dgm:spPr/>
    </dgm:pt>
    <dgm:pt modelId="{F7A16D1B-22D5-45C5-A606-70CD2A3FD67A}" type="pres">
      <dgm:prSet presAssocID="{CC9EDF68-D750-4BA6-BE65-A9BB64F961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641BE9-AEB1-4BD9-A4CD-6E8977825895}" type="pres">
      <dgm:prSet presAssocID="{CD059B09-7713-494C-BFD6-870C08A15D30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0C0D74B-F002-4B92-B991-81F544DD997C}" type="pres">
      <dgm:prSet presAssocID="{CD059B09-7713-494C-BFD6-870C08A15D3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C4ACDA0-D95F-4B7D-A5B3-9728E428FA50}" type="pres">
      <dgm:prSet presAssocID="{61BC596E-94BC-447A-9029-A4CE500BD9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84568-A6D2-4DDE-844A-224CB355A74A}" type="pres">
      <dgm:prSet presAssocID="{D8A43F0F-1692-4540-99AA-000EDFBD270C}" presName="sibTrans" presStyleLbl="sibTrans2D1" presStyleIdx="1" presStyleCnt="2"/>
      <dgm:spPr/>
      <dgm:t>
        <a:bodyPr/>
        <a:lstStyle/>
        <a:p>
          <a:endParaRPr lang="cs-CZ"/>
        </a:p>
      </dgm:t>
    </dgm:pt>
    <dgm:pt modelId="{FCD9A15E-8917-4FD2-A0C7-16CAB944A766}" type="pres">
      <dgm:prSet presAssocID="{D8A43F0F-1692-4540-99AA-000EDFBD270C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EEE6DC7-537A-40B9-AB75-B69E93474F9C}" type="pres">
      <dgm:prSet presAssocID="{C4629AC7-04BD-441B-8F27-730BF326CA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596BC6-CFC5-4DDF-B288-22EC0ED5F0E1}" type="presOf" srcId="{D8A43F0F-1692-4540-99AA-000EDFBD270C}" destId="{FCD9A15E-8917-4FD2-A0C7-16CAB944A766}" srcOrd="1" destOrd="0" presId="urn:microsoft.com/office/officeart/2005/8/layout/process1"/>
    <dgm:cxn modelId="{2A543F4E-82FB-4CD6-87C6-ADA7CA088170}" type="presOf" srcId="{61BC596E-94BC-447A-9029-A4CE500BD990}" destId="{1C4ACDA0-D95F-4B7D-A5B3-9728E428FA50}" srcOrd="0" destOrd="0" presId="urn:microsoft.com/office/officeart/2005/8/layout/process1"/>
    <dgm:cxn modelId="{365DE14F-4FEA-4390-9793-819078722B50}" type="presOf" srcId="{CC9EDF68-D750-4BA6-BE65-A9BB64F9612E}" destId="{F7A16D1B-22D5-45C5-A606-70CD2A3FD67A}" srcOrd="0" destOrd="0" presId="urn:microsoft.com/office/officeart/2005/8/layout/process1"/>
    <dgm:cxn modelId="{CEC5290F-976D-4B5E-AB08-F9F5BE2B755E}" type="presOf" srcId="{6D894AEC-8B79-4A52-99B7-420348E95B5F}" destId="{6A0E98DA-DF6E-4882-9F6D-5BAE99DC8A26}" srcOrd="0" destOrd="0" presId="urn:microsoft.com/office/officeart/2005/8/layout/process1"/>
    <dgm:cxn modelId="{06595A02-6824-40B7-B084-BC196484BC30}" type="presOf" srcId="{C4629AC7-04BD-441B-8F27-730BF326CAF9}" destId="{7EEE6DC7-537A-40B9-AB75-B69E93474F9C}" srcOrd="0" destOrd="0" presId="urn:microsoft.com/office/officeart/2005/8/layout/process1"/>
    <dgm:cxn modelId="{B463CFC3-858B-455D-BAA2-9CD492CA7EB9}" type="presOf" srcId="{CD059B09-7713-494C-BFD6-870C08A15D30}" destId="{30C0D74B-F002-4B92-B991-81F544DD997C}" srcOrd="1" destOrd="0" presId="urn:microsoft.com/office/officeart/2005/8/layout/process1"/>
    <dgm:cxn modelId="{3EE274AD-BFEB-481A-ADE4-52B161FDAF88}" srcId="{6D894AEC-8B79-4A52-99B7-420348E95B5F}" destId="{61BC596E-94BC-447A-9029-A4CE500BD990}" srcOrd="1" destOrd="0" parTransId="{F3FE9D78-F5E7-46C5-A495-726DBA24E995}" sibTransId="{D8A43F0F-1692-4540-99AA-000EDFBD270C}"/>
    <dgm:cxn modelId="{340B55E8-57F5-4F2B-B407-13493245ABB4}" type="presOf" srcId="{D8A43F0F-1692-4540-99AA-000EDFBD270C}" destId="{B1484568-A6D2-4DDE-844A-224CB355A74A}" srcOrd="0" destOrd="0" presId="urn:microsoft.com/office/officeart/2005/8/layout/process1"/>
    <dgm:cxn modelId="{9BF6317B-2623-47F0-9E17-F0CF3622FCF9}" srcId="{6D894AEC-8B79-4A52-99B7-420348E95B5F}" destId="{CC9EDF68-D750-4BA6-BE65-A9BB64F9612E}" srcOrd="0" destOrd="0" parTransId="{46D3DA7D-672C-49F1-991E-97692B08412E}" sibTransId="{CD059B09-7713-494C-BFD6-870C08A15D30}"/>
    <dgm:cxn modelId="{8CA27B8B-100D-468B-8A8F-2D1EE117B542}" type="presOf" srcId="{CD059B09-7713-494C-BFD6-870C08A15D30}" destId="{50641BE9-AEB1-4BD9-A4CD-6E8977825895}" srcOrd="0" destOrd="0" presId="urn:microsoft.com/office/officeart/2005/8/layout/process1"/>
    <dgm:cxn modelId="{1E54BB03-2AE3-458A-9602-DE5E354CDF8E}" srcId="{6D894AEC-8B79-4A52-99B7-420348E95B5F}" destId="{C4629AC7-04BD-441B-8F27-730BF326CAF9}" srcOrd="2" destOrd="0" parTransId="{1A7AE3E1-7830-4EC5-B29F-173794199AAE}" sibTransId="{A9CAD1F0-18E4-435A-B16F-46399E05A68F}"/>
    <dgm:cxn modelId="{DEC07810-483E-4999-BA50-39F0500AFB9E}" type="presParOf" srcId="{6A0E98DA-DF6E-4882-9F6D-5BAE99DC8A26}" destId="{F7A16D1B-22D5-45C5-A606-70CD2A3FD67A}" srcOrd="0" destOrd="0" presId="urn:microsoft.com/office/officeart/2005/8/layout/process1"/>
    <dgm:cxn modelId="{B4C4D54F-A2D5-4E98-9F44-2D8F47E1FB12}" type="presParOf" srcId="{6A0E98DA-DF6E-4882-9F6D-5BAE99DC8A26}" destId="{50641BE9-AEB1-4BD9-A4CD-6E8977825895}" srcOrd="1" destOrd="0" presId="urn:microsoft.com/office/officeart/2005/8/layout/process1"/>
    <dgm:cxn modelId="{D5CE9D9A-4D08-4F1F-BB90-756036056DA2}" type="presParOf" srcId="{50641BE9-AEB1-4BD9-A4CD-6E8977825895}" destId="{30C0D74B-F002-4B92-B991-81F544DD997C}" srcOrd="0" destOrd="0" presId="urn:microsoft.com/office/officeart/2005/8/layout/process1"/>
    <dgm:cxn modelId="{8930DC44-62FB-44B0-ACB1-39F496397FC1}" type="presParOf" srcId="{6A0E98DA-DF6E-4882-9F6D-5BAE99DC8A26}" destId="{1C4ACDA0-D95F-4B7D-A5B3-9728E428FA50}" srcOrd="2" destOrd="0" presId="urn:microsoft.com/office/officeart/2005/8/layout/process1"/>
    <dgm:cxn modelId="{6E8AAD1C-C4AF-4F66-945D-F7AFCA76B4A8}" type="presParOf" srcId="{6A0E98DA-DF6E-4882-9F6D-5BAE99DC8A26}" destId="{B1484568-A6D2-4DDE-844A-224CB355A74A}" srcOrd="3" destOrd="0" presId="urn:microsoft.com/office/officeart/2005/8/layout/process1"/>
    <dgm:cxn modelId="{29CC3EB2-A695-4FBA-BF6E-79B00D518128}" type="presParOf" srcId="{B1484568-A6D2-4DDE-844A-224CB355A74A}" destId="{FCD9A15E-8917-4FD2-A0C7-16CAB944A766}" srcOrd="0" destOrd="0" presId="urn:microsoft.com/office/officeart/2005/8/layout/process1"/>
    <dgm:cxn modelId="{47BE7BC1-BE76-46E8-8984-7A8B198D7A78}" type="presParOf" srcId="{6A0E98DA-DF6E-4882-9F6D-5BAE99DC8A26}" destId="{7EEE6DC7-537A-40B9-AB75-B69E93474F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D2D26-4E4B-43C0-BE0A-B4F4AA823B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AEE13B-A727-465C-BF32-6C4782BF6F99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Občané</a:t>
          </a:r>
          <a:r>
            <a:rPr lang="cs-CZ" sz="5400" dirty="0" smtClean="0"/>
            <a:t> </a:t>
          </a:r>
          <a:endParaRPr lang="cs-CZ" sz="5400" dirty="0"/>
        </a:p>
      </dgm:t>
    </dgm:pt>
    <dgm:pt modelId="{76621A35-B932-456E-8CF2-827B976E1059}" type="parTrans" cxnId="{9A2E616E-2EB8-493E-BB56-7F6ACB69D318}">
      <dgm:prSet/>
      <dgm:spPr/>
      <dgm:t>
        <a:bodyPr/>
        <a:lstStyle/>
        <a:p>
          <a:endParaRPr lang="cs-CZ"/>
        </a:p>
      </dgm:t>
    </dgm:pt>
    <dgm:pt modelId="{B064428C-67DB-4FFF-8890-2D32107D9C63}" type="sibTrans" cxnId="{9A2E616E-2EB8-493E-BB56-7F6ACB69D318}">
      <dgm:prSet/>
      <dgm:spPr/>
      <dgm:t>
        <a:bodyPr/>
        <a:lstStyle/>
        <a:p>
          <a:endParaRPr lang="cs-CZ"/>
        </a:p>
      </dgm:t>
    </dgm:pt>
    <dgm:pt modelId="{136D0A17-E873-4EDC-BFC8-FA989D087647}">
      <dgm:prSet phldrT="[Text]" custT="1"/>
      <dgm:spPr/>
      <dgm:t>
        <a:bodyPr/>
        <a:lstStyle/>
        <a:p>
          <a:r>
            <a:rPr lang="cs-CZ" sz="3600" dirty="0" smtClean="0">
              <a:latin typeface="Arial Black" panose="020B0A04020102020204" pitchFamily="34" charset="0"/>
            </a:rPr>
            <a:t>Lobby</a:t>
          </a:r>
          <a:endParaRPr lang="cs-CZ" sz="3600" dirty="0">
            <a:latin typeface="Arial Black" panose="020B0A04020102020204" pitchFamily="34" charset="0"/>
          </a:endParaRPr>
        </a:p>
      </dgm:t>
    </dgm:pt>
    <dgm:pt modelId="{DAE02589-F823-4732-9D6F-29FFBE96C158}" type="parTrans" cxnId="{15F3F218-26F5-4671-B7C2-2B92D3A4B0E3}">
      <dgm:prSet/>
      <dgm:spPr/>
      <dgm:t>
        <a:bodyPr/>
        <a:lstStyle/>
        <a:p>
          <a:endParaRPr lang="cs-CZ"/>
        </a:p>
      </dgm:t>
    </dgm:pt>
    <dgm:pt modelId="{B5EF5B90-33CB-4A03-97B6-124BBB45C124}" type="sibTrans" cxnId="{15F3F218-26F5-4671-B7C2-2B92D3A4B0E3}">
      <dgm:prSet/>
      <dgm:spPr/>
      <dgm:t>
        <a:bodyPr/>
        <a:lstStyle/>
        <a:p>
          <a:endParaRPr lang="cs-CZ"/>
        </a:p>
      </dgm:t>
    </dgm:pt>
    <dgm:pt modelId="{AC13A2C2-EFB7-4EC5-81C1-784DE197E038}">
      <dgm:prSet phldrT="[Text]"/>
      <dgm:spPr/>
      <dgm:t>
        <a:bodyPr/>
        <a:lstStyle/>
        <a:p>
          <a:r>
            <a:rPr lang="cs-CZ" dirty="0" smtClean="0"/>
            <a:t>Občané slouží zájmům lobby a nebo sami organizují ZS</a:t>
          </a:r>
          <a:endParaRPr lang="cs-CZ" dirty="0"/>
        </a:p>
      </dgm:t>
    </dgm:pt>
    <dgm:pt modelId="{F51B77DD-3685-4AE9-BAD2-C7569C0C50ED}" type="sibTrans" cxnId="{17062A54-62F2-4C7B-BAD3-C23095EABC9B}">
      <dgm:prSet/>
      <dgm:spPr/>
      <dgm:t>
        <a:bodyPr/>
        <a:lstStyle/>
        <a:p>
          <a:endParaRPr lang="cs-CZ"/>
        </a:p>
      </dgm:t>
    </dgm:pt>
    <dgm:pt modelId="{888A9DE2-E8A9-4176-A474-1EF64C779D40}" type="parTrans" cxnId="{17062A54-62F2-4C7B-BAD3-C23095EABC9B}">
      <dgm:prSet/>
      <dgm:spPr/>
      <dgm:t>
        <a:bodyPr/>
        <a:lstStyle/>
        <a:p>
          <a:endParaRPr lang="cs-CZ"/>
        </a:p>
      </dgm:t>
    </dgm:pt>
    <dgm:pt modelId="{BAF2B8F4-7A95-4D2E-9FEB-7BCF8A24D9C5}" type="pres">
      <dgm:prSet presAssocID="{870D2D26-4E4B-43C0-BE0A-B4F4AA823B22}" presName="Name0" presStyleCnt="0">
        <dgm:presLayoutVars>
          <dgm:dir/>
          <dgm:resizeHandles val="exact"/>
        </dgm:presLayoutVars>
      </dgm:prSet>
      <dgm:spPr/>
    </dgm:pt>
    <dgm:pt modelId="{7414BD23-1255-4880-9235-50CF6589C484}" type="pres">
      <dgm:prSet presAssocID="{B6AEE13B-A727-465C-BF32-6C4782BF6F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5460F2-9B0C-4440-BA8A-EABDFD4DA012}" type="pres">
      <dgm:prSet presAssocID="{B064428C-67DB-4FFF-8890-2D32107D9C6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F5153589-3C4E-422B-8BFB-77B8535F6DAD}" type="pres">
      <dgm:prSet presAssocID="{B064428C-67DB-4FFF-8890-2D32107D9C6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9D579A-F209-4674-88D3-6B1A2041A627}" type="pres">
      <dgm:prSet presAssocID="{AC13A2C2-EFB7-4EC5-81C1-784DE197E0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BB49B6-8A10-4636-A7CF-9324697DE504}" type="pres">
      <dgm:prSet presAssocID="{F51B77DD-3685-4AE9-BAD2-C7569C0C50ED}" presName="sibTrans" presStyleLbl="sibTrans2D1" presStyleIdx="1" presStyleCnt="2"/>
      <dgm:spPr/>
      <dgm:t>
        <a:bodyPr/>
        <a:lstStyle/>
        <a:p>
          <a:endParaRPr lang="cs-CZ"/>
        </a:p>
      </dgm:t>
    </dgm:pt>
    <dgm:pt modelId="{0D1F2B07-E0E5-48C8-8D92-E9CB675530C4}" type="pres">
      <dgm:prSet presAssocID="{F51B77DD-3685-4AE9-BAD2-C7569C0C50ED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829898DE-6958-49BF-A86F-69A054AC492D}" type="pres">
      <dgm:prSet presAssocID="{136D0A17-E873-4EDC-BFC8-FA989D0876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F3F218-26F5-4671-B7C2-2B92D3A4B0E3}" srcId="{870D2D26-4E4B-43C0-BE0A-B4F4AA823B22}" destId="{136D0A17-E873-4EDC-BFC8-FA989D087647}" srcOrd="2" destOrd="0" parTransId="{DAE02589-F823-4732-9D6F-29FFBE96C158}" sibTransId="{B5EF5B90-33CB-4A03-97B6-124BBB45C124}"/>
    <dgm:cxn modelId="{30B92618-1DEE-40B8-A3D7-CF4E0003A69B}" type="presOf" srcId="{B064428C-67DB-4FFF-8890-2D32107D9C63}" destId="{F5153589-3C4E-422B-8BFB-77B8535F6DAD}" srcOrd="1" destOrd="0" presId="urn:microsoft.com/office/officeart/2005/8/layout/process1"/>
    <dgm:cxn modelId="{C97726DF-EF0A-4EB8-A2A0-FDC9169AB024}" type="presOf" srcId="{F51B77DD-3685-4AE9-BAD2-C7569C0C50ED}" destId="{25BB49B6-8A10-4636-A7CF-9324697DE504}" srcOrd="0" destOrd="0" presId="urn:microsoft.com/office/officeart/2005/8/layout/process1"/>
    <dgm:cxn modelId="{1E9DE06F-DD47-4C94-B630-BF0229650521}" type="presOf" srcId="{F51B77DD-3685-4AE9-BAD2-C7569C0C50ED}" destId="{0D1F2B07-E0E5-48C8-8D92-E9CB675530C4}" srcOrd="1" destOrd="0" presId="urn:microsoft.com/office/officeart/2005/8/layout/process1"/>
    <dgm:cxn modelId="{45B4138B-C65D-4E14-BD93-07F449A49856}" type="presOf" srcId="{B6AEE13B-A727-465C-BF32-6C4782BF6F99}" destId="{7414BD23-1255-4880-9235-50CF6589C484}" srcOrd="0" destOrd="0" presId="urn:microsoft.com/office/officeart/2005/8/layout/process1"/>
    <dgm:cxn modelId="{17062A54-62F2-4C7B-BAD3-C23095EABC9B}" srcId="{870D2D26-4E4B-43C0-BE0A-B4F4AA823B22}" destId="{AC13A2C2-EFB7-4EC5-81C1-784DE197E038}" srcOrd="1" destOrd="0" parTransId="{888A9DE2-E8A9-4176-A474-1EF64C779D40}" sibTransId="{F51B77DD-3685-4AE9-BAD2-C7569C0C50ED}"/>
    <dgm:cxn modelId="{73764251-6C5D-41F4-9119-F59898245235}" type="presOf" srcId="{B064428C-67DB-4FFF-8890-2D32107D9C63}" destId="{755460F2-9B0C-4440-BA8A-EABDFD4DA012}" srcOrd="0" destOrd="0" presId="urn:microsoft.com/office/officeart/2005/8/layout/process1"/>
    <dgm:cxn modelId="{90BF6F4C-FCFA-418E-B8BB-B817B43FC6B7}" type="presOf" srcId="{AC13A2C2-EFB7-4EC5-81C1-784DE197E038}" destId="{829D579A-F209-4674-88D3-6B1A2041A627}" srcOrd="0" destOrd="0" presId="urn:microsoft.com/office/officeart/2005/8/layout/process1"/>
    <dgm:cxn modelId="{9A2E616E-2EB8-493E-BB56-7F6ACB69D318}" srcId="{870D2D26-4E4B-43C0-BE0A-B4F4AA823B22}" destId="{B6AEE13B-A727-465C-BF32-6C4782BF6F99}" srcOrd="0" destOrd="0" parTransId="{76621A35-B932-456E-8CF2-827B976E1059}" sibTransId="{B064428C-67DB-4FFF-8890-2D32107D9C63}"/>
    <dgm:cxn modelId="{723ECFA3-9D2F-408A-9F10-1425AB274030}" type="presOf" srcId="{136D0A17-E873-4EDC-BFC8-FA989D087647}" destId="{829898DE-6958-49BF-A86F-69A054AC492D}" srcOrd="0" destOrd="0" presId="urn:microsoft.com/office/officeart/2005/8/layout/process1"/>
    <dgm:cxn modelId="{685A312D-9074-42E0-AC91-0D0C623EFC18}" type="presOf" srcId="{870D2D26-4E4B-43C0-BE0A-B4F4AA823B22}" destId="{BAF2B8F4-7A95-4D2E-9FEB-7BCF8A24D9C5}" srcOrd="0" destOrd="0" presId="urn:microsoft.com/office/officeart/2005/8/layout/process1"/>
    <dgm:cxn modelId="{50F973A2-8B8E-4CBC-95C6-7BEE6A64C9F5}" type="presParOf" srcId="{BAF2B8F4-7A95-4D2E-9FEB-7BCF8A24D9C5}" destId="{7414BD23-1255-4880-9235-50CF6589C484}" srcOrd="0" destOrd="0" presId="urn:microsoft.com/office/officeart/2005/8/layout/process1"/>
    <dgm:cxn modelId="{7A7517D7-2DCC-40A9-8584-FBEBC79CFD3C}" type="presParOf" srcId="{BAF2B8F4-7A95-4D2E-9FEB-7BCF8A24D9C5}" destId="{755460F2-9B0C-4440-BA8A-EABDFD4DA012}" srcOrd="1" destOrd="0" presId="urn:microsoft.com/office/officeart/2005/8/layout/process1"/>
    <dgm:cxn modelId="{68731669-C898-42C9-AD66-6D4BC2ABDC1B}" type="presParOf" srcId="{755460F2-9B0C-4440-BA8A-EABDFD4DA012}" destId="{F5153589-3C4E-422B-8BFB-77B8535F6DAD}" srcOrd="0" destOrd="0" presId="urn:microsoft.com/office/officeart/2005/8/layout/process1"/>
    <dgm:cxn modelId="{8F05F3F6-6359-4DC5-82C9-E7B17802F4E8}" type="presParOf" srcId="{BAF2B8F4-7A95-4D2E-9FEB-7BCF8A24D9C5}" destId="{829D579A-F209-4674-88D3-6B1A2041A627}" srcOrd="2" destOrd="0" presId="urn:microsoft.com/office/officeart/2005/8/layout/process1"/>
    <dgm:cxn modelId="{F9CEA0C3-F42A-4F12-9636-1CF2A519A2DE}" type="presParOf" srcId="{BAF2B8F4-7A95-4D2E-9FEB-7BCF8A24D9C5}" destId="{25BB49B6-8A10-4636-A7CF-9324697DE504}" srcOrd="3" destOrd="0" presId="urn:microsoft.com/office/officeart/2005/8/layout/process1"/>
    <dgm:cxn modelId="{7C0F2FFA-0537-4E83-939F-72F2E23E1218}" type="presParOf" srcId="{25BB49B6-8A10-4636-A7CF-9324697DE504}" destId="{0D1F2B07-E0E5-48C8-8D92-E9CB675530C4}" srcOrd="0" destOrd="0" presId="urn:microsoft.com/office/officeart/2005/8/layout/process1"/>
    <dgm:cxn modelId="{BCCACDCD-152A-4284-A8F2-085C3AA95A27}" type="presParOf" srcId="{BAF2B8F4-7A95-4D2E-9FEB-7BCF8A24D9C5}" destId="{829898DE-6958-49BF-A86F-69A054AC49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DB319-038E-488D-8809-6E3D33FD356B}">
      <dsp:nvSpPr>
        <dsp:cNvPr id="0" name=""/>
        <dsp:cNvSpPr/>
      </dsp:nvSpPr>
      <dsp:spPr>
        <a:xfrm>
          <a:off x="2819791" y="141"/>
          <a:ext cx="2091251" cy="104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stát</a:t>
          </a:r>
          <a:endParaRPr lang="cs-CZ" sz="4400" kern="1200" dirty="0"/>
        </a:p>
      </dsp:txBody>
      <dsp:txXfrm>
        <a:off x="2850416" y="30766"/>
        <a:ext cx="2030001" cy="984375"/>
      </dsp:txXfrm>
    </dsp:sp>
    <dsp:sp modelId="{391CF9B3-A326-4305-A9CE-694B374ED7B0}">
      <dsp:nvSpPr>
        <dsp:cNvPr id="0" name=""/>
        <dsp:cNvSpPr/>
      </dsp:nvSpPr>
      <dsp:spPr>
        <a:xfrm rot="3600000">
          <a:off x="4182969" y="1838046"/>
          <a:ext cx="1094726" cy="3659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4292759" y="1911240"/>
        <a:ext cx="875146" cy="219580"/>
      </dsp:txXfrm>
    </dsp:sp>
    <dsp:sp modelId="{12665048-2571-4F5B-A6D5-C881572F8BEA}">
      <dsp:nvSpPr>
        <dsp:cNvPr id="0" name=""/>
        <dsp:cNvSpPr/>
      </dsp:nvSpPr>
      <dsp:spPr>
        <a:xfrm>
          <a:off x="4549621" y="2996294"/>
          <a:ext cx="2091251" cy="104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občané</a:t>
          </a:r>
          <a:endParaRPr lang="cs-CZ" sz="4400" kern="1200" dirty="0"/>
        </a:p>
      </dsp:txBody>
      <dsp:txXfrm>
        <a:off x="4580246" y="3026919"/>
        <a:ext cx="2030001" cy="984375"/>
      </dsp:txXfrm>
    </dsp:sp>
    <dsp:sp modelId="{998B18B4-DF09-4B86-8E31-3B996ADCD3D1}">
      <dsp:nvSpPr>
        <dsp:cNvPr id="0" name=""/>
        <dsp:cNvSpPr/>
      </dsp:nvSpPr>
      <dsp:spPr>
        <a:xfrm rot="10800000">
          <a:off x="3318054" y="3336123"/>
          <a:ext cx="1094726" cy="3659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3427844" y="3409317"/>
        <a:ext cx="875146" cy="219580"/>
      </dsp:txXfrm>
    </dsp:sp>
    <dsp:sp modelId="{0F624921-9D11-4083-AEFB-A66340346CB1}">
      <dsp:nvSpPr>
        <dsp:cNvPr id="0" name=""/>
        <dsp:cNvSpPr/>
      </dsp:nvSpPr>
      <dsp:spPr>
        <a:xfrm>
          <a:off x="1089961" y="2996294"/>
          <a:ext cx="2091251" cy="104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firmy</a:t>
          </a:r>
          <a:endParaRPr lang="cs-CZ" sz="4400" kern="1200" dirty="0"/>
        </a:p>
      </dsp:txBody>
      <dsp:txXfrm>
        <a:off x="1120586" y="3026919"/>
        <a:ext cx="2030001" cy="984375"/>
      </dsp:txXfrm>
    </dsp:sp>
    <dsp:sp modelId="{87542B70-78DD-4601-B2CD-CD9A77FC1567}">
      <dsp:nvSpPr>
        <dsp:cNvPr id="0" name=""/>
        <dsp:cNvSpPr/>
      </dsp:nvSpPr>
      <dsp:spPr>
        <a:xfrm rot="18000000">
          <a:off x="2453139" y="1838046"/>
          <a:ext cx="1094726" cy="3659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562929" y="1911240"/>
        <a:ext cx="875146" cy="21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16D1B-22D5-45C5-A606-70CD2A3FD67A}">
      <dsp:nvSpPr>
        <dsp:cNvPr id="0" name=""/>
        <dsp:cNvSpPr/>
      </dsp:nvSpPr>
      <dsp:spPr>
        <a:xfrm>
          <a:off x="0" y="613313"/>
          <a:ext cx="2297449" cy="1378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 Black" panose="020B0A04020102020204" pitchFamily="34" charset="0"/>
            </a:rPr>
            <a:t>Lobby</a:t>
          </a:r>
          <a:endParaRPr lang="cs-CZ" sz="2800" kern="1200" dirty="0">
            <a:latin typeface="Arial Black" panose="020B0A04020102020204" pitchFamily="34" charset="0"/>
          </a:endParaRPr>
        </a:p>
      </dsp:txBody>
      <dsp:txXfrm>
        <a:off x="40374" y="653687"/>
        <a:ext cx="2216701" cy="1297721"/>
      </dsp:txXfrm>
    </dsp:sp>
    <dsp:sp modelId="{50641BE9-AEB1-4BD9-A4CD-6E8977825895}">
      <dsp:nvSpPr>
        <dsp:cNvPr id="0" name=""/>
        <dsp:cNvSpPr/>
      </dsp:nvSpPr>
      <dsp:spPr>
        <a:xfrm rot="21579452">
          <a:off x="2529111" y="1007945"/>
          <a:ext cx="491142" cy="569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2529112" y="1122338"/>
        <a:ext cx="343799" cy="341861"/>
      </dsp:txXfrm>
    </dsp:sp>
    <dsp:sp modelId="{1C4ACDA0-D95F-4B7D-A5B3-9728E428FA50}">
      <dsp:nvSpPr>
        <dsp:cNvPr id="0" name=""/>
        <dsp:cNvSpPr/>
      </dsp:nvSpPr>
      <dsp:spPr>
        <a:xfrm>
          <a:off x="3224116" y="594042"/>
          <a:ext cx="2297449" cy="1378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 Black" panose="020B0A04020102020204" pitchFamily="34" charset="0"/>
            </a:rPr>
            <a:t>Nabízí  informace</a:t>
          </a:r>
        </a:p>
      </dsp:txBody>
      <dsp:txXfrm>
        <a:off x="3264490" y="634416"/>
        <a:ext cx="2216701" cy="1297721"/>
      </dsp:txXfrm>
    </dsp:sp>
    <dsp:sp modelId="{B1484568-A6D2-4DDE-844A-224CB355A74A}">
      <dsp:nvSpPr>
        <dsp:cNvPr id="0" name=""/>
        <dsp:cNvSpPr/>
      </dsp:nvSpPr>
      <dsp:spPr>
        <a:xfrm>
          <a:off x="5751310" y="998393"/>
          <a:ext cx="487059" cy="569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751310" y="1112346"/>
        <a:ext cx="340941" cy="341861"/>
      </dsp:txXfrm>
    </dsp:sp>
    <dsp:sp modelId="{7EEE6DC7-537A-40B9-AB75-B69E93474F9C}">
      <dsp:nvSpPr>
        <dsp:cNvPr id="0" name=""/>
        <dsp:cNvSpPr/>
      </dsp:nvSpPr>
      <dsp:spPr>
        <a:xfrm>
          <a:off x="6440545" y="594042"/>
          <a:ext cx="2297449" cy="1378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 Black" panose="020B0A04020102020204" pitchFamily="34" charset="0"/>
            </a:rPr>
            <a:t>stát</a:t>
          </a:r>
          <a:endParaRPr lang="cs-CZ" sz="3600" kern="1200" dirty="0">
            <a:latin typeface="Arial Black" panose="020B0A04020102020204" pitchFamily="34" charset="0"/>
          </a:endParaRPr>
        </a:p>
      </dsp:txBody>
      <dsp:txXfrm>
        <a:off x="6480919" y="634416"/>
        <a:ext cx="2216701" cy="1297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4BD23-1255-4880-9235-50CF6589C484}">
      <dsp:nvSpPr>
        <dsp:cNvPr id="0" name=""/>
        <dsp:cNvSpPr/>
      </dsp:nvSpPr>
      <dsp:spPr>
        <a:xfrm>
          <a:off x="7565" y="1450382"/>
          <a:ext cx="2261357" cy="1356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 Black" panose="020B0A04020102020204" pitchFamily="34" charset="0"/>
            </a:rPr>
            <a:t>Stát </a:t>
          </a:r>
          <a:endParaRPr lang="cs-CZ" sz="3200" kern="1200" dirty="0">
            <a:latin typeface="Arial Black" panose="020B0A04020102020204" pitchFamily="34" charset="0"/>
          </a:endParaRPr>
        </a:p>
      </dsp:txBody>
      <dsp:txXfrm>
        <a:off x="47305" y="1490122"/>
        <a:ext cx="2181877" cy="1277334"/>
      </dsp:txXfrm>
    </dsp:sp>
    <dsp:sp modelId="{755460F2-9B0C-4440-BA8A-EABDFD4DA012}">
      <dsp:nvSpPr>
        <dsp:cNvPr id="0" name=""/>
        <dsp:cNvSpPr/>
      </dsp:nvSpPr>
      <dsp:spPr>
        <a:xfrm>
          <a:off x="2495059" y="1848381"/>
          <a:ext cx="479407" cy="56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2495059" y="1960544"/>
        <a:ext cx="335585" cy="336490"/>
      </dsp:txXfrm>
    </dsp:sp>
    <dsp:sp modelId="{829D579A-F209-4674-88D3-6B1A2041A627}">
      <dsp:nvSpPr>
        <dsp:cNvPr id="0" name=""/>
        <dsp:cNvSpPr/>
      </dsp:nvSpPr>
      <dsp:spPr>
        <a:xfrm>
          <a:off x="3173466" y="1450382"/>
          <a:ext cx="2261357" cy="1356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 Black" panose="020B0A04020102020204" pitchFamily="34" charset="0"/>
            </a:rPr>
            <a:t>poptává  informace</a:t>
          </a:r>
          <a:endParaRPr lang="cs-CZ" sz="2800" kern="1200" dirty="0">
            <a:latin typeface="Arial Black" panose="020B0A04020102020204" pitchFamily="34" charset="0"/>
          </a:endParaRPr>
        </a:p>
      </dsp:txBody>
      <dsp:txXfrm>
        <a:off x="3213206" y="1490122"/>
        <a:ext cx="2181877" cy="1277334"/>
      </dsp:txXfrm>
    </dsp:sp>
    <dsp:sp modelId="{25BB49B6-8A10-4636-A7CF-9324697DE504}">
      <dsp:nvSpPr>
        <dsp:cNvPr id="0" name=""/>
        <dsp:cNvSpPr/>
      </dsp:nvSpPr>
      <dsp:spPr>
        <a:xfrm>
          <a:off x="5660960" y="1848381"/>
          <a:ext cx="479407" cy="56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660960" y="1960544"/>
        <a:ext cx="335585" cy="336490"/>
      </dsp:txXfrm>
    </dsp:sp>
    <dsp:sp modelId="{829898DE-6958-49BF-A86F-69A054AC492D}">
      <dsp:nvSpPr>
        <dsp:cNvPr id="0" name=""/>
        <dsp:cNvSpPr/>
      </dsp:nvSpPr>
      <dsp:spPr>
        <a:xfrm>
          <a:off x="6339367" y="1450382"/>
          <a:ext cx="2261357" cy="1356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Arial Black" panose="020B0A04020102020204" pitchFamily="34" charset="0"/>
            </a:rPr>
            <a:t>lobby</a:t>
          </a:r>
          <a:endParaRPr lang="cs-CZ" sz="3600" kern="1200" dirty="0">
            <a:latin typeface="Arial Black" panose="020B0A04020102020204" pitchFamily="34" charset="0"/>
          </a:endParaRPr>
        </a:p>
      </dsp:txBody>
      <dsp:txXfrm>
        <a:off x="6379107" y="1490122"/>
        <a:ext cx="2181877" cy="1277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F4A1-F41B-4D0E-B55E-3436347A1642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6555-5594-4B42-B5E8-4DD8D801E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46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4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04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AD35-E309-49B0-BD2A-A4897E5D66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3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28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87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45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30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76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11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2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41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8910-596C-46D4-B6AF-AE4B82A6F04D}" type="datetimeFigureOut">
              <a:rPr lang="cs-CZ" smtClean="0"/>
              <a:t>09.05.2016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37E6-1342-4D76-8AA6-84169D14B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8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lan.zak@vsem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pektinstitut.cz/expertn&#237;-stoly-o-lobbingu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s.wikipedia.org/wiki/Zisk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pektinstitut.cz/expertn&#237;-stoly-o-lobbing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pole%C4%8Dnost" TargetMode="External"/><Relationship Id="rId2" Type="http://schemas.openxmlformats.org/officeDocument/2006/relationships/hyperlink" Target="https://cs.wikipedia.org/wiki/Firm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s.wikipedia.org/wiki/Troj%C3%AD_zodpov%C4%9Bdnost" TargetMode="External"/><Relationship Id="rId4" Type="http://schemas.openxmlformats.org/officeDocument/2006/relationships/hyperlink" Target="https://cs.wikipedia.org/wiki/%C5%BDivotn%C3%AD_prost%C5%99ed%C3%A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Kode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info.cz/cs/online-nastroje/katalog-odkazu.html?subcategory=153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milan.zak@vsem.cz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717" y="521728"/>
            <a:ext cx="8220635" cy="2036482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sz="28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sz="28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4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TRHY – ZÁJMY – INFORMACE</a:t>
            </a:r>
            <a:endParaRPr lang="cs-CZ" sz="4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9882" y="2558210"/>
            <a:ext cx="9144000" cy="2953590"/>
          </a:xfrm>
        </p:spPr>
        <p:txBody>
          <a:bodyPr>
            <a:normAutofit/>
          </a:bodyPr>
          <a:lstStyle/>
          <a:p>
            <a:endParaRPr lang="cs-CZ" b="1" dirty="0" smtClean="0">
              <a:solidFill>
                <a:srgbClr val="0070C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  <a:hlinkClick r:id="rId2"/>
              </a:rPr>
              <a:t>milan.zak@vsem.cz</a:t>
            </a:r>
            <a:endParaRPr lang="cs-CZ" b="1" dirty="0" smtClean="0">
              <a:solidFill>
                <a:srgbClr val="0070C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V  rámci grantu GAČR </a:t>
            </a:r>
            <a:r>
              <a:rPr lang="cs-CZ" dirty="0" err="1" smtClean="0"/>
              <a:t>reg</a:t>
            </a:r>
            <a:r>
              <a:rPr lang="cs-CZ" dirty="0" smtClean="0"/>
              <a:t>. č. 16-08786S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1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Klíčový „problém“ – TRH INFORMACÍ </a:t>
            </a:r>
            <a:endParaRPr lang="cs-CZ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KOMPLIKUJÍCÍ FAKTORY</a:t>
            </a:r>
          </a:p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TRHY A MORÁLKA</a:t>
            </a:r>
          </a:p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INFORMAČNÍ ASYMETRIE</a:t>
            </a:r>
          </a:p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PŮSOBENÍ ZÁJMOVÝCH SKUPIN</a:t>
            </a:r>
          </a:p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CHOVÁNÍ „ZPROSTŘEDKOVATELŮ“ 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Netržní rozhodování 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Morální hazard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Hry na spolupráci </a:t>
            </a: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Deskripce „rolí“ 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210" y="18464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Stát : 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Stanovuje pravidla a hlídá jejich dodržování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 účastníkem vyjednávacích „her“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 zprostředkovatelem v netržním rozhodování</a:t>
            </a:r>
          </a:p>
          <a:p>
            <a:pPr marL="1371600" lvl="3" indent="0">
              <a:buNone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Firmy :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Maximalizují zisky ( i prostřednictvím lobby a ZS)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Dbají na svou dobrou pověst – dlouhodobě</a:t>
            </a:r>
          </a:p>
          <a:p>
            <a:pPr marL="1371600" lvl="3" indent="0">
              <a:buNone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Občané :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Vytvářejí tlak na „morálku“ – boj proti korupci</a:t>
            </a:r>
          </a:p>
          <a:p>
            <a:pPr lvl="3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Občanské ZS formují „Institucionální kvalitu“ 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			</a:t>
            </a:r>
          </a:p>
          <a:p>
            <a:pPr lvl="1"/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4043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Lobbování – NEZBYTNÁ SOUČÁST MODERNÍ SPOLEČNOSTI</a:t>
            </a:r>
            <a:endParaRPr lang="cs-CZ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8313" y="2214563"/>
            <a:ext cx="8540750" cy="399415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OTEVŘENĚ A ETICKY PROVÁDĚNÝ LOBBYING JE LEGITIMNÍM NÁSTROJEM ROZVOJE SPOLEČNOSTI.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 DALŠÍM MOŽNÝM ZPŮSOBEM OMEZOVÁNÍ MOCI BYROKRACIE JE CESTA K VYŠŠÍ OSOBNÍ A EKONOMICKÉ SVOBODĚ</a:t>
            </a:r>
          </a:p>
        </p:txBody>
      </p:sp>
    </p:spTree>
    <p:extLst>
      <p:ext uri="{BB962C8B-B14F-4D97-AF65-F5344CB8AC3E}">
        <p14:creationId xmlns:p14="http://schemas.microsoft.com/office/powerpoint/2010/main" val="6386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153" y="932330"/>
            <a:ext cx="9332259" cy="1613647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EXPERTNÍ STOLY O LOBBINGU </a:t>
            </a:r>
            <a:br>
              <a:rPr lang="cs-CZ" sz="40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2000" b="1" i="1" dirty="0" smtClean="0">
                <a:solidFill>
                  <a:srgbClr val="00B050"/>
                </a:solidFill>
                <a:latin typeface="Arial Black" panose="020B0A04020102020204" pitchFamily="34" charset="0"/>
                <a:hlinkClick r:id="rId2"/>
              </a:rPr>
              <a:t>www.respektinstitut.cz/expertní-stoly-o-lobbingu/</a:t>
            </a:r>
            <a:r>
              <a:rPr lang="cs-CZ" sz="20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rok 2015</a:t>
            </a:r>
            <a:endParaRPr lang="cs-CZ" sz="2000" b="1" i="1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9889" y="2811715"/>
            <a:ext cx="9699812" cy="3614551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Zjištění 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Pouze 4,4 % občanů nesouhlasí s tvrzením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LOBBING VEDE KE KORUPČNÍMU JEDNÁNÍ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Jen 21,7 % považuje lobbing jako </a:t>
            </a:r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OPRÁVNĚNOU FORMU KOMUNIKACE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Proti zákazu veřejným činitelů komunikovat  se zástupci firem se vyslovilo jen 15 % dotazovaných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16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l"/>
            <a:r>
              <a:rPr lang="cs-CZ" sz="16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Zdroj :Sociologický ústav AV ČR 2011</a:t>
            </a:r>
            <a:endParaRPr lang="cs-CZ" sz="16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2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DALŠÍ DATA </a:t>
            </a:r>
            <a:endParaRPr lang="cs-CZ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Jen 7 % tázaných se vyjádřilo negativně k tézi, že ÚPLATKY A KORUPCE ovlivňují rozhodování politiků</a:t>
            </a:r>
          </a:p>
          <a:p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Jen 15 % tázaných se vyjádřilo negativně k tézi, že ZÁJMOVÉ SKUPINY A LOBBY 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ovlivňují rozhodování politiků</a:t>
            </a:r>
          </a:p>
          <a:p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Jen 21 % se domnívá, že vliv na rozhodování politiků mají občané sami</a:t>
            </a:r>
          </a:p>
          <a:p>
            <a:pPr marL="0" indent="0">
              <a:buNone/>
            </a:pPr>
            <a:endParaRPr lang="cs-CZ" sz="2000" b="1" i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ZDROJ : CVVM </a:t>
            </a:r>
            <a:r>
              <a:rPr lang="cs-CZ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– VLIV NA POLITICKÉ ROZHODOVÁNÍ – březen 2015</a:t>
            </a:r>
          </a:p>
          <a:p>
            <a:pPr marL="0" indent="0">
              <a:buNone/>
            </a:pP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Teoretické zdroje – zkoumání lobby</a:t>
            </a:r>
            <a:endParaRPr lang="cs-CZ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Učení o neviditelné ruce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Teorie zájmových skupin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Teorie byrokracie a model P-A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Teorie regulace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Teorie her - vězňovo dilema </a:t>
            </a:r>
          </a:p>
          <a:p>
            <a:pPr marL="457200" lvl="1" indent="0">
              <a:buNone/>
            </a:pPr>
            <a:endParaRPr lang="cs-CZ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587375" y="4926012"/>
            <a:ext cx="3008313" cy="1931988"/>
          </a:xfrm>
        </p:spPr>
        <p:txBody>
          <a:bodyPr>
            <a:no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Ovšemže většinou není jeho úmyslem podporovat veřejný zájem a ani neví, nakolik jej podporuje … myslí jen na svůj </a:t>
            </a:r>
            <a:r>
              <a:rPr lang="cs-CZ" sz="1600" b="1" u="sng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2" tooltip="Zisk"/>
              </a:rPr>
              <a:t>zisk</a:t>
            </a:r>
            <a:r>
              <a:rPr lang="cs-CZ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a v tom, jako v mnohém jiném, jej vede </a:t>
            </a:r>
            <a:r>
              <a:rPr lang="cs-CZ" sz="1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neviditelná ruka</a:t>
            </a:r>
            <a:r>
              <a:rPr lang="cs-CZ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aby podporoval cíl, který neměl vůbec v úmyslu.</a:t>
            </a:r>
            <a:br>
              <a:rPr lang="cs-CZ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cs-CZ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cs-CZ" sz="1600" b="1" dirty="0" smtClean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Zástupný symbol pro obsah 4"/>
          <p:cNvSpPr>
            <a:spLocks noGrp="1"/>
          </p:cNvSpPr>
          <p:nvPr>
            <p:ph idx="1"/>
          </p:nvPr>
        </p:nvSpPr>
        <p:spPr>
          <a:xfrm>
            <a:off x="4073236" y="2584580"/>
            <a:ext cx="7282152" cy="327647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endParaRPr lang="cs-CZ" dirty="0" smtClean="0">
              <a:solidFill>
                <a:srgbClr val="0086B4"/>
              </a:solidFill>
            </a:endParaRPr>
          </a:p>
          <a:p>
            <a:r>
              <a:rPr lang="cs-CZ" sz="2800" dirty="0">
                <a:solidFill>
                  <a:srgbClr val="0086B4"/>
                </a:solidFill>
                <a:latin typeface="Arial Black" panose="020B0A04020102020204" pitchFamily="34" charset="0"/>
              </a:rPr>
              <a:t>Spojení ekonomie a etiky je tu přitom už od </a:t>
            </a:r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</a:rPr>
              <a:t>„ADAMA“ </a:t>
            </a:r>
            <a:endParaRPr lang="cs-CZ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cs-CZ" sz="2800" b="1" dirty="0" smtClean="0">
                <a:solidFill>
                  <a:srgbClr val="0086B4"/>
                </a:solidFill>
                <a:latin typeface="Arial Black" panose="020B0A04020102020204" pitchFamily="34" charset="0"/>
              </a:rPr>
              <a:t>Adam </a:t>
            </a:r>
            <a:r>
              <a:rPr lang="cs-CZ" sz="2800" b="1" dirty="0">
                <a:solidFill>
                  <a:srgbClr val="0086B4"/>
                </a:solidFill>
                <a:latin typeface="Arial Black" panose="020B0A04020102020204" pitchFamily="34" charset="0"/>
              </a:rPr>
              <a:t>Smith </a:t>
            </a:r>
            <a:r>
              <a:rPr lang="cs-CZ" sz="2800" dirty="0" smtClean="0">
                <a:solidFill>
                  <a:srgbClr val="0086B4"/>
                </a:solidFill>
                <a:latin typeface="Arial Black" panose="020B0A04020102020204" pitchFamily="34" charset="0"/>
              </a:rPr>
              <a:t>byl </a:t>
            </a:r>
            <a:r>
              <a:rPr lang="cs-CZ" sz="2800" b="1" dirty="0">
                <a:solidFill>
                  <a:srgbClr val="0086B4"/>
                </a:solidFill>
                <a:latin typeface="Arial Black" panose="020B0A04020102020204" pitchFamily="34" charset="0"/>
              </a:rPr>
              <a:t>PROFESOREM </a:t>
            </a:r>
            <a:r>
              <a:rPr lang="cs-CZ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MORÁLNÍ</a:t>
            </a:r>
            <a:r>
              <a:rPr lang="cs-CZ" sz="2800" b="1" dirty="0">
                <a:solidFill>
                  <a:srgbClr val="0086B4"/>
                </a:solidFill>
                <a:latin typeface="Arial Black" panose="020B0A04020102020204" pitchFamily="34" charset="0"/>
              </a:rPr>
              <a:t> FILOSOFIE </a:t>
            </a:r>
            <a:r>
              <a:rPr lang="cs-CZ" sz="2800" dirty="0" smtClean="0">
                <a:solidFill>
                  <a:srgbClr val="0086B4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>
                <a:solidFill>
                  <a:srgbClr val="0086B4"/>
                </a:solidFill>
                <a:latin typeface="Arial Black" panose="020B0A04020102020204" pitchFamily="34" charset="0"/>
              </a:rPr>
              <a:t>na Universitě v Glasgowě </a:t>
            </a:r>
            <a:endParaRPr lang="cs-CZ" sz="2800" dirty="0" smtClean="0">
              <a:solidFill>
                <a:srgbClr val="0086B4"/>
              </a:solidFill>
              <a:latin typeface="Arial Black" panose="020B0A04020102020204" pitchFamily="34" charset="0"/>
            </a:endParaRPr>
          </a:p>
          <a:p>
            <a:r>
              <a:rPr lang="cs-CZ" sz="2800" dirty="0" smtClean="0">
                <a:solidFill>
                  <a:srgbClr val="0086B4"/>
                </a:solidFill>
                <a:latin typeface="Arial Black" panose="020B0A04020102020204" pitchFamily="34" charset="0"/>
              </a:rPr>
              <a:t>napsal </a:t>
            </a:r>
            <a:r>
              <a:rPr lang="cs-CZ" sz="2800" dirty="0">
                <a:solidFill>
                  <a:srgbClr val="0086B4"/>
                </a:solidFill>
                <a:latin typeface="Arial Black" panose="020B0A04020102020204" pitchFamily="34" charset="0"/>
              </a:rPr>
              <a:t>kromě </a:t>
            </a:r>
            <a:r>
              <a:rPr lang="cs-CZ" sz="2800" b="1" dirty="0" smtClean="0">
                <a:solidFill>
                  <a:srgbClr val="0086B4"/>
                </a:solidFill>
                <a:latin typeface="Arial Black" panose="020B0A04020102020204" pitchFamily="34" charset="0"/>
              </a:rPr>
              <a:t>BOHATSTVÍ </a:t>
            </a:r>
            <a:r>
              <a:rPr lang="cs-CZ" sz="2800" b="1" dirty="0">
                <a:solidFill>
                  <a:srgbClr val="0086B4"/>
                </a:solidFill>
                <a:latin typeface="Arial Black" panose="020B0A04020102020204" pitchFamily="34" charset="0"/>
              </a:rPr>
              <a:t>NÁRODŮ </a:t>
            </a:r>
          </a:p>
          <a:p>
            <a:pPr>
              <a:buFont typeface="Arial" charset="0"/>
              <a:buNone/>
            </a:pPr>
            <a:r>
              <a:rPr lang="cs-CZ" sz="2800" b="1" dirty="0" smtClean="0">
                <a:solidFill>
                  <a:srgbClr val="0086B4"/>
                </a:solidFill>
                <a:latin typeface="Arial Black" panose="020B0A04020102020204" pitchFamily="34" charset="0"/>
              </a:rPr>
              <a:t>   TEORIE </a:t>
            </a:r>
            <a:r>
              <a:rPr lang="cs-CZ" sz="2800" b="1" dirty="0">
                <a:solidFill>
                  <a:srgbClr val="0086B4"/>
                </a:solidFill>
                <a:latin typeface="Arial Black" panose="020B0A04020102020204" pitchFamily="34" charset="0"/>
              </a:rPr>
              <a:t>MRAVNÍCH CITŮ</a:t>
            </a:r>
            <a:endParaRPr lang="cs-CZ" sz="2800" b="1" dirty="0">
              <a:latin typeface="Arial Black" panose="020B0A04020102020204" pitchFamily="34" charset="0"/>
            </a:endParaRPr>
          </a:p>
          <a:p>
            <a:endParaRPr lang="cs-CZ" sz="2800" dirty="0"/>
          </a:p>
        </p:txBody>
      </p:sp>
      <p:sp>
        <p:nvSpPr>
          <p:cNvPr id="29700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447310" y="559642"/>
            <a:ext cx="7387936" cy="122759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TRHY - neviditelná ruka Adama Smithe a MORÁLKA </a:t>
            </a:r>
          </a:p>
        </p:txBody>
      </p:sp>
      <p:pic>
        <p:nvPicPr>
          <p:cNvPr id="29701" name="Picture 2" descr="C:\Documents and Settings\Milan Žák\Plocha\adam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15242"/>
            <a:ext cx="30972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9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991544" y="6206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VZTAH SVOBODY A MORÁLKY </a:t>
            </a:r>
            <a:endParaRPr lang="cs-CZ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351584" y="2348880"/>
            <a:ext cx="7272808" cy="328992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Prostřednictvím ochrany ekonomické svobody přispíváme k rozvoji trhů, které samy o sobě nejsou nemorální , nemorální může být chování na trzích, které však rozvojem svobody je lépe rozpoznatelné. </a:t>
            </a:r>
          </a:p>
          <a:p>
            <a:endParaRPr lang="cs-CZ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KORUPCE JE KRÁDEŽ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cs-CZ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Na rozdíl od čestné smlouvy</a:t>
            </a:r>
          </a:p>
          <a:p>
            <a:pPr>
              <a:buFontTx/>
              <a:buNone/>
              <a:defRPr/>
            </a:pPr>
            <a:endParaRPr lang="cs-CZ" sz="4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  <a:defRPr/>
            </a:pPr>
            <a:endParaRPr lang="cs-CZ" sz="4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Tx/>
              <a:buNone/>
              <a:defRPr/>
            </a:pPr>
            <a:endParaRPr lang="cs-CZ" sz="4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buFontTx/>
              <a:buNone/>
              <a:defRPr/>
            </a:pPr>
            <a:endParaRPr lang="cs-CZ" sz="4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buFontTx/>
              <a:buNone/>
              <a:defRPr/>
            </a:pPr>
            <a:r>
              <a:rPr lang="cs-CZ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j</a:t>
            </a:r>
            <a:r>
              <a:rPr lang="cs-CZ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 krádež </a:t>
            </a:r>
            <a:r>
              <a:rPr lang="cs-CZ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je </a:t>
            </a:r>
          </a:p>
          <a:p>
            <a:pPr algn="ctr">
              <a:buFontTx/>
              <a:buNone/>
              <a:defRPr/>
            </a:pPr>
            <a:r>
              <a:rPr lang="cs-CZ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„hrou s nulovým součtem“</a:t>
            </a:r>
          </a:p>
        </p:txBody>
      </p:sp>
      <p:pic>
        <p:nvPicPr>
          <p:cNvPr id="4100" name="Picture 20" descr="hand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3" y="2428875"/>
            <a:ext cx="3238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37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Užitková funkce zloděje 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2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U</a:t>
            </a:r>
            <a:r>
              <a:rPr lang="cs-CZ" sz="3200" baseline="-250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Zloděje</a:t>
            </a: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= F   Skýtaná výhoda 		</a:t>
            </a:r>
          </a:p>
          <a:p>
            <a:pPr>
              <a:buNone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	      Riziko odhalení </a:t>
            </a:r>
          </a:p>
          <a:p>
            <a:pPr>
              <a:buNone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	      Hrozící trest</a:t>
            </a:r>
          </a:p>
          <a:p>
            <a:pPr>
              <a:buNone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	    „Svrbění svědomí“ 			</a:t>
            </a:r>
            <a:endParaRPr lang="cs-CZ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7536160" y="2348880"/>
            <a:ext cx="288032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7536160" y="2996952"/>
            <a:ext cx="28803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7536160" y="3501008"/>
            <a:ext cx="28803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7608168" y="4149080"/>
            <a:ext cx="28803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2135560" y="1916832"/>
            <a:ext cx="288032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70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Východisko – základní vztahy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3428218"/>
              </p:ext>
            </p:extLst>
          </p:nvPr>
        </p:nvGraphicFramePr>
        <p:xfrm>
          <a:off x="1943100" y="2078183"/>
          <a:ext cx="7730835" cy="404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1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EXPERTNÍ STOLY O LOBBINGU II.</a:t>
            </a:r>
            <a:r>
              <a:rPr lang="cs-CZ" b="1" dirty="0" smtClean="0">
                <a:solidFill>
                  <a:srgbClr val="00B050"/>
                </a:solidFill>
              </a:rPr>
              <a:t/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dirty="0" smtClean="0"/>
              <a:t> 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DEFINICE –  ZJIŠTĚNÍ (NÁMĚTY) : </a:t>
            </a:r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Lobbying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je komunikace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mezi lobbistou a držitelem veřejné moci, jejímž cílem je ovlivnit rozhodování držitele veřejné moci </a:t>
            </a:r>
          </a:p>
          <a:p>
            <a:r>
              <a:rPr lang="cs-CZ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Lobbying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je komunikace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vedená/uskutečňovaná lobbistou v 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ZÁJMU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svého klienta nebo zaměstnavatele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70C0"/>
                </a:solidFill>
                <a:hlinkClick r:id="rId2"/>
              </a:rPr>
              <a:t>www.respektinstitut.cz/expertní-stoly-o-lobbingu/</a:t>
            </a:r>
            <a:r>
              <a:rPr lang="cs-CZ" sz="2000" i="1" dirty="0">
                <a:solidFill>
                  <a:srgbClr val="0070C0"/>
                </a:solidFill>
              </a:rPr>
              <a:t>, rok 2015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669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Zájmové skupiny</a:t>
            </a:r>
            <a:r>
              <a:rPr lang="cs-CZ" alt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u="sng" dirty="0">
                <a:solidFill>
                  <a:schemeClr val="hlink"/>
                </a:solidFill>
                <a:latin typeface="Arial Black" panose="020B0A04020102020204" pitchFamily="34" charset="0"/>
              </a:rPr>
              <a:t>Max Weber 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u="sng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i="1" dirty="0">
                <a:solidFill>
                  <a:schemeClr val="hlink"/>
                </a:solidFill>
                <a:latin typeface="Arial Black" panose="020B0A04020102020204" pitchFamily="34" charset="0"/>
              </a:rPr>
              <a:t>…omezený nebo uzavřený sociální vztah regulovaný navenek tehdy, když je dodržování jeho řádu garantováno vlastním chováním určitých lidí </a:t>
            </a:r>
            <a:r>
              <a:rPr lang="cs-CZ" altLang="cs-CZ" b="1" i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u="sng" dirty="0" err="1">
                <a:solidFill>
                  <a:schemeClr val="hlink"/>
                </a:solidFill>
                <a:latin typeface="Arial Black" panose="020B0A04020102020204" pitchFamily="34" charset="0"/>
              </a:rPr>
              <a:t>U.von</a:t>
            </a:r>
            <a:r>
              <a:rPr lang="cs-CZ" altLang="cs-CZ" b="1" u="sng" dirty="0">
                <a:solidFill>
                  <a:schemeClr val="hlink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b="1" u="sng" dirty="0" err="1">
                <a:solidFill>
                  <a:schemeClr val="hlink"/>
                </a:solidFill>
                <a:latin typeface="Arial Black" panose="020B0A04020102020204" pitchFamily="34" charset="0"/>
              </a:rPr>
              <a:t>Alemann</a:t>
            </a:r>
            <a:r>
              <a:rPr lang="cs-CZ" altLang="cs-CZ" dirty="0">
                <a:solidFill>
                  <a:schemeClr val="hlink"/>
                </a:solidFill>
                <a:latin typeface="Arial Black" panose="020B0A04020102020204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chemeClr val="hlink"/>
                </a:solidFill>
                <a:latin typeface="Arial Black" panose="020B0A04020102020204" pitchFamily="34" charset="0"/>
              </a:rPr>
              <a:t>…</a:t>
            </a:r>
            <a:r>
              <a:rPr lang="cs-CZ" altLang="cs-CZ" b="1" i="1" dirty="0">
                <a:solidFill>
                  <a:schemeClr val="hlink"/>
                </a:solidFill>
                <a:latin typeface="Arial Black" panose="020B0A04020102020204" pitchFamily="34" charset="0"/>
              </a:rPr>
              <a:t>dobrovolně utvářené sociální jednotky s určitými cíli a s určitým – na dělbě práce spočívajícím – vnitřním členěním, které se snaží uskutečnit individuální, materiální a ideové zájmy svých členů </a:t>
            </a:r>
            <a:r>
              <a:rPr lang="cs-CZ" altLang="cs-CZ" b="1" i="1" dirty="0">
                <a:solidFill>
                  <a:schemeClr val="hlink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Lobby – výklad pojmu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52995" y="1935885"/>
            <a:ext cx="8540750" cy="44227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Původ slova : z latiny LABIUM vstupní hala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Pojem přichází z USA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Lobby – hala, vestibul, předsálí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Lobby – nátlaková skupina </a:t>
            </a:r>
          </a:p>
          <a:p>
            <a:pPr>
              <a:lnSpc>
                <a:spcPct val="90000"/>
              </a:lnSpc>
            </a:pPr>
            <a:endParaRPr lang="cs-CZ" altLang="cs-CZ" sz="2400" b="1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Nebo z ČECH ?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Loubí –zahradní konstrukce porostlá popínavými rostlinami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latin typeface="Arial Black" panose="020B0A04020102020204" pitchFamily="34" charset="0"/>
              </a:rPr>
              <a:t>Podloubí – vnější otevřená klenutá chodba se sloupy v přízemí domu  (viz např. Jičín)</a:t>
            </a:r>
          </a:p>
        </p:txBody>
      </p:sp>
    </p:spTree>
    <p:extLst>
      <p:ext uri="{BB962C8B-B14F-4D97-AF65-F5344CB8AC3E}">
        <p14:creationId xmlns:p14="http://schemas.microsoft.com/office/powerpoint/2010/main" val="42785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oub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1" y="1690688"/>
            <a:ext cx="5490837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LOBBY – LOUBÍ</a:t>
            </a:r>
            <a:r>
              <a:rPr lang="cs-CZ" altLang="cs-CZ" sz="4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br>
              <a:rPr lang="cs-CZ" altLang="cs-CZ" sz="40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altLang="cs-CZ" sz="3600" dirty="0">
                <a:solidFill>
                  <a:srgbClr val="00B050"/>
                </a:solidFill>
                <a:latin typeface="Arial Black" panose="020B0A04020102020204" pitchFamily="34" charset="0"/>
              </a:rPr>
              <a:t>Jičínský zámek </a:t>
            </a:r>
            <a:r>
              <a:rPr lang="cs-CZ" altLang="cs-CZ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</a:t>
            </a:r>
            <a:r>
              <a:rPr lang="cs-CZ" altLang="cs-CZ" sz="36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Capitol</a:t>
            </a:r>
            <a:r>
              <a:rPr lang="cs-CZ" altLang="cs-CZ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cs-CZ" altLang="cs-CZ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2204648"/>
            <a:ext cx="4391219" cy="33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92305"/>
            <a:ext cx="8892988" cy="51188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827181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LOBBY POCHÁZÍ Z USA </a:t>
            </a:r>
            <a:endParaRPr lang="cs-CZ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 txBox="1">
            <a:spLocks noChangeArrowheads="1"/>
          </p:cNvSpPr>
          <p:nvPr/>
        </p:nvSpPr>
        <p:spPr bwMode="auto">
          <a:xfrm>
            <a:off x="3174176" y="365125"/>
            <a:ext cx="62976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cs-CZ" sz="2600" b="1" dirty="0">
              <a:solidFill>
                <a:srgbClr val="0836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919289" y="836614"/>
            <a:ext cx="34559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marL="495300" indent="-495300" defTabSz="79867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867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867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867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867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8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8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8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8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rgbClr val="0836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9" name="Picture 7" descr="over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1" y="2307946"/>
            <a:ext cx="6200308" cy="42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BRUSELSKÁ LOBBY</a:t>
            </a:r>
            <a:endParaRPr lang="cs-CZ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Lobování – definice</a:t>
            </a:r>
            <a:r>
              <a:rPr lang="cs-CZ" alt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b="1" dirty="0" smtClean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Jakýkoliv </a:t>
            </a:r>
            <a:r>
              <a:rPr lang="cs-CZ" altLang="cs-CZ" b="1" dirty="0">
                <a:solidFill>
                  <a:schemeClr val="hlink"/>
                </a:solidFill>
                <a:latin typeface="Arial Black" panose="020B0A04020102020204" pitchFamily="34" charset="0"/>
              </a:rPr>
              <a:t>pokus jedinců nebo zájmových skupin soukromého charakteru ovlivnit rozhodování </a:t>
            </a:r>
            <a:r>
              <a:rPr lang="cs-CZ" altLang="cs-CZ" b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vlády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2000" b="1" i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(</a:t>
            </a:r>
            <a:r>
              <a:rPr lang="cs-CZ" altLang="cs-CZ" sz="2000" b="1" i="1" dirty="0">
                <a:solidFill>
                  <a:schemeClr val="hlink"/>
                </a:solidFill>
                <a:latin typeface="Arial Black" panose="020B0A04020102020204" pitchFamily="34" charset="0"/>
              </a:rPr>
              <a:t>Britská encyklopedie </a:t>
            </a:r>
            <a:r>
              <a:rPr lang="cs-CZ" altLang="cs-CZ" sz="2000" b="1" i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cs-CZ" altLang="cs-CZ" b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Lobbing je specializovaná a odborná reprezentace prostřednictvím široké škály prostředků, které v zásadě vylučují korupční výměnu služeb</a:t>
            </a:r>
            <a:endParaRPr lang="cs-CZ" altLang="cs-CZ" b="1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cs-CZ" altLang="cs-CZ" b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2000" i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(</a:t>
            </a:r>
            <a:r>
              <a:rPr lang="cs-CZ" altLang="cs-CZ" sz="2000" i="1" dirty="0" err="1" smtClean="0">
                <a:solidFill>
                  <a:schemeClr val="hlink"/>
                </a:solidFill>
                <a:latin typeface="Arial Black" panose="020B0A04020102020204" pitchFamily="34" charset="0"/>
              </a:rPr>
              <a:t>Luigi</a:t>
            </a:r>
            <a:r>
              <a:rPr lang="cs-CZ" altLang="cs-CZ" sz="2000" i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2000" i="1" dirty="0" err="1" smtClean="0">
                <a:solidFill>
                  <a:schemeClr val="hlink"/>
                </a:solidFill>
                <a:latin typeface="Arial Black" panose="020B0A04020102020204" pitchFamily="34" charset="0"/>
              </a:rPr>
              <a:t>Graziano</a:t>
            </a:r>
            <a:r>
              <a:rPr lang="cs-CZ" altLang="cs-CZ" sz="2000" i="1" dirty="0" smtClean="0">
                <a:solidFill>
                  <a:schemeClr val="hlink"/>
                </a:solidFill>
                <a:latin typeface="Arial Black" panose="020B0A04020102020204" pitchFamily="34" charset="0"/>
              </a:rPr>
              <a:t> 1998)</a:t>
            </a:r>
          </a:p>
          <a:p>
            <a:pPr>
              <a:buNone/>
            </a:pPr>
            <a:endParaRPr lang="cs-CZ" altLang="cs-CZ" b="1" dirty="0" smtClean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Lobbování</a:t>
            </a:r>
            <a:endParaRPr lang="cs-CZ" altLang="cs-CZ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i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600" b="1" i="1" dirty="0">
                <a:solidFill>
                  <a:schemeClr val="hlink"/>
                </a:solidFill>
              </a:rPr>
              <a:t>Motto: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600" b="1" i="1" dirty="0">
                <a:solidFill>
                  <a:schemeClr val="hlink"/>
                </a:solidFill>
              </a:rPr>
              <a:t>„To, co dělám já, je lobování</a:t>
            </a:r>
            <a:r>
              <a:rPr lang="cs-CZ" altLang="cs-CZ" sz="3600" b="1" i="1" dirty="0" smtClean="0">
                <a:solidFill>
                  <a:schemeClr val="hlink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600" b="1" i="1" dirty="0" smtClean="0">
                <a:solidFill>
                  <a:schemeClr val="hlink"/>
                </a:solidFill>
              </a:rPr>
              <a:t> </a:t>
            </a:r>
            <a:r>
              <a:rPr lang="cs-CZ" altLang="cs-CZ" sz="3600" b="1" i="1" dirty="0">
                <a:solidFill>
                  <a:schemeClr val="hlink"/>
                </a:solidFill>
              </a:rPr>
              <a:t>to, co dělají mí protivníci, je korupce.“</a:t>
            </a:r>
            <a:r>
              <a:rPr lang="cs-CZ" altLang="cs-CZ" b="1" i="1" dirty="0">
                <a:solidFill>
                  <a:schemeClr val="hlink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i="1" dirty="0" smtClean="0">
                <a:solidFill>
                  <a:schemeClr val="hlink"/>
                </a:solidFill>
              </a:rPr>
              <a:t>odpověď </a:t>
            </a:r>
            <a:r>
              <a:rPr lang="cs-CZ" altLang="cs-CZ" sz="2000" i="1" dirty="0">
                <a:solidFill>
                  <a:schemeClr val="hlink"/>
                </a:solidFill>
              </a:rPr>
              <a:t>amerického  </a:t>
            </a:r>
            <a:r>
              <a:rPr lang="cs-CZ" altLang="cs-CZ" sz="2000" i="1" dirty="0" smtClean="0">
                <a:solidFill>
                  <a:schemeClr val="hlink"/>
                </a:solidFill>
              </a:rPr>
              <a:t>senátora </a:t>
            </a:r>
            <a:r>
              <a:rPr lang="cs-CZ" altLang="cs-CZ" sz="2000" i="1" dirty="0" err="1">
                <a:solidFill>
                  <a:schemeClr val="hlink"/>
                </a:solidFill>
              </a:rPr>
              <a:t>M</a:t>
            </a:r>
            <a:r>
              <a:rPr lang="cs-CZ" altLang="cs-CZ" sz="2000" i="1" dirty="0" err="1" smtClean="0">
                <a:solidFill>
                  <a:schemeClr val="hlink"/>
                </a:solidFill>
              </a:rPr>
              <a:t>c</a:t>
            </a:r>
            <a:r>
              <a:rPr lang="cs-CZ" altLang="cs-CZ" sz="2000" i="1" dirty="0" smtClean="0">
                <a:solidFill>
                  <a:schemeClr val="hlink"/>
                </a:solidFill>
              </a:rPr>
              <a:t> </a:t>
            </a:r>
            <a:r>
              <a:rPr lang="cs-CZ" altLang="cs-CZ" sz="2000" i="1" dirty="0" err="1">
                <a:solidFill>
                  <a:schemeClr val="hlink"/>
                </a:solidFill>
              </a:rPr>
              <a:t>Caina</a:t>
            </a:r>
            <a:r>
              <a:rPr lang="cs-CZ" altLang="cs-CZ" sz="2000" i="1" dirty="0">
                <a:solidFill>
                  <a:schemeClr val="hlink"/>
                </a:solidFill>
              </a:rPr>
              <a:t> na otázku, jaký je 						rozdíl mezi lobbováním a korupcí…</a:t>
            </a:r>
            <a:endParaRPr lang="cs-CZ" altLang="cs-CZ" sz="2000" dirty="0">
              <a:solidFill>
                <a:schemeClr val="hlin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1004047"/>
            <a:ext cx="3397623" cy="39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Lobby – vyjednávání 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Model „zastupování“ : P-A model 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Vězňovo dilema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Meze „kořistnického“ kapitalismu – dlouhé období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Model zastupování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4627" y="1610591"/>
            <a:ext cx="9556173" cy="505849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Model „Principál 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– agent.”:</a:t>
            </a:r>
          </a:p>
          <a:p>
            <a:pPr lvl="1" eaLnBrk="1" hangingPunct="1">
              <a:defRPr/>
            </a:pP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nájemce deleguje na agenta část rozhodovacích pravomocí</a:t>
            </a:r>
          </a:p>
          <a:p>
            <a:pPr lvl="1" eaLnBrk="1" hangingPunct="1">
              <a:defRPr/>
            </a:pP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agent vykonává činnost, jejíž výsledek (zisk) se dělí mezi nájemce a agenta</a:t>
            </a:r>
          </a:p>
          <a:p>
            <a:pPr lvl="1" eaLnBrk="1" hangingPunct="1">
              <a:defRPr/>
            </a:pP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vyjednávání probíhá v podmínkách nejistoty</a:t>
            </a:r>
          </a:p>
          <a:p>
            <a:pPr lvl="1" eaLnBrk="1" hangingPunct="1">
              <a:defRPr/>
            </a:pPr>
            <a:r>
              <a:rPr lang="cs-CZ" sz="2800" dirty="0">
                <a:solidFill>
                  <a:srgbClr val="0070C0"/>
                </a:solidFill>
                <a:latin typeface="Arial Black" panose="020B0A04020102020204" pitchFamily="34" charset="0"/>
              </a:rPr>
              <a:t>agent jedná ve vlastním zájmu (využívá asymetričnosti informací</a:t>
            </a:r>
            <a:r>
              <a:rPr lang="cs-CZ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cs-CZ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6909" y="1122363"/>
            <a:ext cx="9421091" cy="862301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Osnova - dílčí cíle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618509"/>
            <a:ext cx="9144000" cy="263929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Rehabilitace NEVIDITELNÉ RUKY – část TRHY</a:t>
            </a:r>
          </a:p>
          <a:p>
            <a:pPr algn="l"/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Úloha zájmů a informací – část ZÁJMY a část INFORMACE</a:t>
            </a:r>
          </a:p>
          <a:p>
            <a:pPr algn="l"/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„Potřeba“ lobbování – pokračování části INFORMACE a snaha o závěry</a:t>
            </a:r>
          </a:p>
        </p:txBody>
      </p:sp>
    </p:spTree>
    <p:extLst>
      <p:ext uri="{BB962C8B-B14F-4D97-AF65-F5344CB8AC3E}">
        <p14:creationId xmlns:p14="http://schemas.microsoft.com/office/powerpoint/2010/main" val="3446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Model zastupování </a:t>
            </a: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Model je spojen </a:t>
            </a:r>
            <a:r>
              <a:rPr lang="cs-CZ" sz="2000" dirty="0">
                <a:solidFill>
                  <a:srgbClr val="0070C0"/>
                </a:solidFill>
                <a:latin typeface="Arial Black" panose="020B0A04020102020204" pitchFamily="34" charset="0"/>
              </a:rPr>
              <a:t>s </a:t>
            </a:r>
            <a:r>
              <a:rPr lang="cs-CZ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pojmy :</a:t>
            </a:r>
          </a:p>
          <a:p>
            <a:pPr marL="0" indent="0">
              <a:buNone/>
              <a:defRPr/>
            </a:pPr>
            <a:endParaRPr lang="cs-CZ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cs-CZ" sz="16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ASYMETRICKÁ INFORMACE: </a:t>
            </a:r>
          </a:p>
          <a:p>
            <a:pPr marL="0" indent="0">
              <a:buNone/>
              <a:defRPr/>
            </a:pPr>
            <a:r>
              <a:rPr lang="cs-CZ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jeden </a:t>
            </a:r>
            <a:r>
              <a:rPr lang="cs-CZ" sz="1600" dirty="0">
                <a:solidFill>
                  <a:srgbClr val="0070C0"/>
                </a:solidFill>
                <a:latin typeface="Arial Black" panose="020B0A04020102020204" pitchFamily="34" charset="0"/>
              </a:rPr>
              <a:t>subjekt má úplnější informace než subjekt druhý a tím dochází k výhodnějšímu postavení při vyjednávání – v politických procesech (u netržního rozhodování) má jeden ze subjektů procesu vyjednávání (dosahování konsensu) informační převahu, kterou dokáže využít pro zvýšení své renty (</a:t>
            </a:r>
            <a:r>
              <a:rPr lang="cs-CZ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rent-</a:t>
            </a:r>
            <a:r>
              <a:rPr lang="cs-CZ" sz="16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seeking</a:t>
            </a:r>
            <a:r>
              <a:rPr lang="cs-CZ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cs-CZ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cs-CZ" sz="16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MORÁLNÍ HAZARD: </a:t>
            </a:r>
          </a:p>
          <a:p>
            <a:pPr marL="0" indent="0">
              <a:buNone/>
              <a:defRPr/>
            </a:pPr>
            <a:r>
              <a:rPr lang="cs-CZ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činnost </a:t>
            </a:r>
            <a:r>
              <a:rPr lang="cs-CZ" sz="1600" dirty="0">
                <a:solidFill>
                  <a:srgbClr val="0070C0"/>
                </a:solidFill>
                <a:latin typeface="Arial Black" panose="020B0A04020102020204" pitchFamily="34" charset="0"/>
              </a:rPr>
              <a:t>jednoho subjektu (informovaného) vede ke snižování užitku jiného subjektu (neinformovaného) a původce nenese následky svého působení - v netržním rozhodování je to chování, kde nejen že dochází ke zneužití informační převahy, ale i například podlehnutí tlaku zájmových skupin či neschopnosti získat nové, či využít stávající informace.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>
                <a:solidFill>
                  <a:srgbClr val="00B050"/>
                </a:solidFill>
                <a:latin typeface="Arial Black" panose="020B0A04020102020204" pitchFamily="34" charset="0"/>
              </a:rPr>
              <a:t>Interakce mezi tržními a netržními aktéry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7539" y="2281238"/>
            <a:ext cx="5876925" cy="3162300"/>
          </a:xfrm>
          <a:noFill/>
        </p:spPr>
      </p:pic>
    </p:spTree>
    <p:extLst>
      <p:ext uri="{BB962C8B-B14F-4D97-AF65-F5344CB8AC3E}">
        <p14:creationId xmlns:p14="http://schemas.microsoft.com/office/powerpoint/2010/main" val="25298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Vězňovo dilema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graphicFrame>
        <p:nvGraphicFramePr>
          <p:cNvPr id="6168" name="Group 2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599" y="1756064"/>
          <a:ext cx="9511146" cy="4299579"/>
        </p:xfrm>
        <a:graphic>
          <a:graphicData uri="http://schemas.openxmlformats.org/drawingml/2006/table">
            <a:tbl>
              <a:tblPr/>
              <a:tblGrid>
                <a:gridCol w="2820324"/>
                <a:gridCol w="2818660"/>
                <a:gridCol w="3872162"/>
              </a:tblGrid>
              <a:tr h="135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Mlčet kooperovat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Přiznat se (zrada) -nekooperovat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kooperovat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  2      2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0    10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nekooperovat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10      0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5        5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7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Vězňovo </a:t>
            </a:r>
            <a:r>
              <a:rPr lang="cs-CZ" alt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dilema – charakteristika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Hra s nenulovým součtem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Hra s neúplnými informacemi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Hra symetrická a nekooperativní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….. a v původu hra jednokolová</a:t>
            </a:r>
            <a:endParaRPr lang="cs-CZ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76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Vězňovo </a:t>
            </a:r>
            <a:r>
              <a:rPr lang="cs-CZ" alt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dilema – řešení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Nekooperovat – Nekooperovat </a:t>
            </a:r>
          </a:p>
          <a:p>
            <a:pPr marL="0" indent="0" algn="ctr">
              <a:buNone/>
            </a:pPr>
            <a:r>
              <a:rPr lang="cs-CZ" alt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(Vězňovo dilema má </a:t>
            </a:r>
            <a:r>
              <a:rPr lang="cs-CZ" altLang="cs-CZ" sz="2000" i="1" dirty="0">
                <a:solidFill>
                  <a:srgbClr val="0070C0"/>
                </a:solidFill>
                <a:latin typeface="Arial Black" panose="020B0A04020102020204" pitchFamily="34" charset="0"/>
              </a:rPr>
              <a:t>rovnovážný </a:t>
            </a:r>
            <a:r>
              <a:rPr lang="cs-CZ" altLang="cs-CZ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bod- NESPOLUPRÁCI)</a:t>
            </a:r>
          </a:p>
          <a:p>
            <a:pPr marL="0" indent="0" algn="ctr">
              <a:buNone/>
            </a:pPr>
            <a:endParaRPr lang="cs-CZ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ALE :</a:t>
            </a:r>
          </a:p>
          <a:p>
            <a:pPr marL="1828800" lvl="3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platí pro jednokolovou hru</a:t>
            </a:r>
          </a:p>
          <a:p>
            <a:pPr marL="1828800" lvl="3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Platí pro opakovanou hru se známým počtem tahů</a:t>
            </a:r>
          </a:p>
          <a:p>
            <a:pPr marL="1371600" lvl="3" indent="0">
              <a:buNone/>
            </a:pPr>
            <a:endParaRPr lang="cs-CZ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828800" lvl="3" indent="-457200">
              <a:buFont typeface="+mj-lt"/>
              <a:buAutoNum type="arabicPeriod"/>
            </a:pPr>
            <a:endParaRPr lang="cs-CZ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lvl="3" indent="0">
              <a:spcBef>
                <a:spcPts val="100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NEPLATÍ </a:t>
            </a:r>
            <a:r>
              <a:rPr lang="cs-CZ" altLang="cs-CZ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PŘI OPAKOVANÉ HŘE S NEZNÁMÝM POČTEM TAHŮ </a:t>
            </a:r>
            <a:endParaRPr lang="cs-CZ" altLang="cs-CZ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3" indent="0" algn="ctr">
              <a:spcBef>
                <a:spcPts val="1000"/>
              </a:spcBef>
              <a:buNone/>
            </a:pPr>
            <a:r>
              <a:rPr lang="cs-CZ" sz="28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Nashova</a:t>
            </a:r>
            <a:r>
              <a:rPr lang="cs-CZ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rovnováha má zde řešení K-K</a:t>
            </a:r>
            <a:endParaRPr lang="cs-CZ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endParaRPr lang="cs-CZ" sz="20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Vězňovo dilema - MONOPOL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graphicFrame>
        <p:nvGraphicFramePr>
          <p:cNvPr id="6168" name="Group 2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599" y="1756064"/>
          <a:ext cx="9511146" cy="4194951"/>
        </p:xfrm>
        <a:graphic>
          <a:graphicData uri="http://schemas.openxmlformats.org/drawingml/2006/table">
            <a:tbl>
              <a:tblPr/>
              <a:tblGrid>
                <a:gridCol w="2820324"/>
                <a:gridCol w="2818660"/>
                <a:gridCol w="3872162"/>
              </a:tblGrid>
              <a:tr h="135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Kooperovat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NÍZKÁ PRODUKCE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Nekooperovat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VYSOKÁ PRODUKCE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kooperovat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70     70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40     80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8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nekooperovat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80      40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    50     50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Návrat „Neviditelné ruky“ </a:t>
            </a:r>
            <a:b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ZADNÍMI VRÁTKY</a:t>
            </a:r>
            <a:endParaRPr lang="cs-CZ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41" y="1690688"/>
            <a:ext cx="3702309" cy="4392871"/>
          </a:xfrm>
        </p:spPr>
      </p:pic>
    </p:spTree>
    <p:extLst>
      <p:ext uri="{BB962C8B-B14F-4D97-AF65-F5344CB8AC3E}">
        <p14:creationId xmlns:p14="http://schemas.microsoft.com/office/powerpoint/2010/main" val="10612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„Neviditelná ruka“ </a:t>
            </a:r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 návrat morálky zadními vrátky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2"/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Společenská odpovědnost firem</a:t>
            </a:r>
          </a:p>
          <a:p>
            <a:pPr lvl="2"/>
            <a:endParaRPr lang="cs-CZ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2"/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Etická odpovědnost podniku</a:t>
            </a:r>
          </a:p>
          <a:p>
            <a:pPr lvl="2"/>
            <a:endParaRPr lang="cs-CZ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2"/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Etické kodexy</a:t>
            </a:r>
          </a:p>
          <a:p>
            <a:pPr marL="914400" lvl="2" indent="0">
              <a:buNone/>
            </a:pPr>
            <a:endParaRPr lang="cs-CZ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lvl="2"/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Sociální podnikání  </a:t>
            </a:r>
            <a:endParaRPr lang="cs-CZ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Společenská odpovědnost firem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29936" y="1943101"/>
            <a:ext cx="100272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Společenská odpovědnost </a:t>
            </a:r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  <a:hlinkClick r:id="rId2" tooltip="Firma"/>
              </a:rPr>
              <a:t>firem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cs-CZ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</a:t>
            </a:r>
            <a:r>
              <a:rPr lang="cs-CZ" sz="24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Corporate</a:t>
            </a: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Arial Black" panose="020B0A04020102020204" pitchFamily="34" charset="0"/>
              </a:rPr>
              <a:t>Social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Arial Black" panose="020B0A04020102020204" pitchFamily="34" charset="0"/>
              </a:rPr>
              <a:t>Responsibility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– </a:t>
            </a:r>
            <a:r>
              <a:rPr lang="cs-CZ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CSR</a:t>
            </a: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je 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dobrovolné integrování sociálních a ekologických hledisek do každodenních firemních operací a </a:t>
            </a: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interakcí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princip 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zahrnutí 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  <a:hlinkClick r:id="rId3" tooltip="Společnost"/>
              </a:rPr>
              <a:t>sociálních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a 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  <a:hlinkClick r:id="rId4" tooltip="Životní prostředí"/>
              </a:rPr>
              <a:t>environmentálních</a:t>
            </a:r>
            <a:r>
              <a:rPr lang="cs-CZ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hledisek do strategie firmy (vedle primární orientace na vytváření zisku) se nazývá </a:t>
            </a: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  <a:hlinkClick r:id="rId5" tooltip="Trojí zodpovědnost"/>
              </a:rPr>
              <a:t>trojí zodpovědnost</a:t>
            </a: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Přijetím se vytváří dlouhodobě příznivé podnikatelské klima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818" y="396297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Společenská odpovědnost </a:t>
            </a: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firem</a:t>
            </a:r>
            <a:b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kodexy podnikatelského chování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07919" y="2171700"/>
            <a:ext cx="938299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Jsou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zaměřeny na tři oblasti – ekonomickou, sociální a environmentální</a:t>
            </a:r>
          </a:p>
          <a:p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¨</a:t>
            </a:r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Ekonomická - </a:t>
            </a: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odmítání korupce, transparentnost , dobré vztahy a ochrana duševního vlastnictví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Sociální  - filantropie, lidská práva, komunikace s okolím a dodržování pracovních standardů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Environmentální – šetrná produkce, ochrana přírodních zdrojů,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  <a:hlinkClick r:id="rId2" tooltip="Kodex"/>
            </a:endParaRPr>
          </a:p>
          <a:p>
            <a:endParaRPr lang="cs-CZ" dirty="0">
              <a:solidFill>
                <a:srgbClr val="0070C0"/>
              </a:solidFill>
              <a:latin typeface="Arial Black" panose="020B0A04020102020204" pitchFamily="34" charset="0"/>
              <a:hlinkClick r:id="rId2" tooltip="Kodex"/>
            </a:endParaRPr>
          </a:p>
        </p:txBody>
      </p:sp>
    </p:spTree>
    <p:extLst>
      <p:ext uri="{BB962C8B-B14F-4D97-AF65-F5344CB8AC3E}">
        <p14:creationId xmlns:p14="http://schemas.microsoft.com/office/powerpoint/2010/main" val="9513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INFORMACE JAKO ZBOŽÍ </a:t>
            </a:r>
            <a:endParaRPr lang="cs-CZ" altLang="cs-CZ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47850" y="1700214"/>
            <a:ext cx="8540750" cy="4422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600" b="1" dirty="0">
                <a:solidFill>
                  <a:schemeClr val="hlink"/>
                </a:solidFill>
              </a:rPr>
              <a:t>Předmětem  směny jsou informace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600" b="1" dirty="0">
                <a:solidFill>
                  <a:schemeClr val="hlink"/>
                </a:solidFill>
              </a:rPr>
              <a:t>  ty jsou „krví“ či „oběživem“ byrokratických procesů – plní tak stejnou roli jako peníze v tržních vztazích.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039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25894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Etická odpovědnost </a:t>
            </a:r>
            <a:b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3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příklad CAUX </a:t>
            </a:r>
            <a:r>
              <a:rPr lang="cs-CZ" sz="3100" dirty="0" err="1">
                <a:solidFill>
                  <a:srgbClr val="00B050"/>
                </a:solidFill>
                <a:latin typeface="Arial Black" panose="020B0A04020102020204" pitchFamily="34" charset="0"/>
              </a:rPr>
              <a:t>Round</a:t>
            </a:r>
            <a:r>
              <a:rPr lang="cs-CZ" sz="31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cs-CZ" sz="3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Table (CRT)</a:t>
            </a:r>
            <a:r>
              <a:rPr lang="cs-CZ" dirty="0"/>
              <a:t/>
            </a:r>
            <a:br>
              <a:rPr lang="cs-CZ" dirty="0"/>
            </a:br>
            <a:r>
              <a:rPr lang="cs-CZ" sz="1800" i="1" dirty="0">
                <a:solidFill>
                  <a:srgbClr val="0070C0"/>
                </a:solidFill>
              </a:rPr>
              <a:t>http://www.cauxroundtable.org/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6154882" cy="3619211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Z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aložen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r. 1986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Frederikem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Philipsem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,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býv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prezidentem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Philips </a:t>
            </a:r>
            <a: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Electronics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v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Caux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– Švýcarsko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Zaměření </a:t>
            </a:r>
            <a:r>
              <a:rPr lang="en-GB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pozornost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 </a:t>
            </a:r>
            <a: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na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globální</a:t>
            </a:r>
            <a:r>
              <a:rPr lang="en-GB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odpovědnost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byznysu</a:t>
            </a:r>
          </a:p>
          <a:p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Implementace cílů trvale udržitelného rozvoje</a:t>
            </a:r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Moral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capitalismus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– základní dílo</a:t>
            </a:r>
          </a:p>
          <a:p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CRT – </a:t>
            </a:r>
            <a:r>
              <a:rPr lang="cs-CZ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White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Paper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2015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1" y="1825624"/>
            <a:ext cx="4426527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CRT – </a:t>
            </a:r>
            <a:r>
              <a:rPr lang="cs-CZ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White</a:t>
            </a:r>
            <a:r>
              <a:rPr 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cs-CZ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Paper</a:t>
            </a:r>
            <a:r>
              <a:rPr 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2015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Vlády, byznys a občanská společnost musí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spolupracovat</a:t>
            </a:r>
          </a:p>
          <a:p>
            <a:endParaRPr lang="cs-CZ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Vlády se musí řídit principem, že „veřejná služba je veřejná důvěra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“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Nezastupitelná role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byznysu -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  </a:t>
            </a:r>
            <a:r>
              <a:rPr lang="cs-CZ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reinstitucionalizace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 principů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, které představují jedinečnou sílu 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trhu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0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i="1" dirty="0" smtClean="0"/>
              <a:t> </a:t>
            </a:r>
            <a:br>
              <a:rPr lang="cs-CZ" b="1" i="1" dirty="0" smtClean="0"/>
            </a:br>
            <a:r>
              <a:rPr 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CRT – </a:t>
            </a:r>
            <a:r>
              <a:rPr lang="cs-CZ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White</a:t>
            </a:r>
            <a:r>
              <a:rPr 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cs-CZ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Paper</a:t>
            </a:r>
            <a:r>
              <a:rPr lang="cs-CZ" b="1" dirty="0">
                <a:solidFill>
                  <a:srgbClr val="00B050"/>
                </a:solidFill>
                <a:latin typeface="Arial Black" panose="020B0A04020102020204" pitchFamily="34" charset="0"/>
              </a:rPr>
              <a:t>  2015</a:t>
            </a:r>
            <a:r>
              <a:rPr lang="cs-CZ" b="1" i="1" dirty="0"/>
              <a:t/>
            </a:r>
            <a:br>
              <a:rPr lang="cs-CZ" b="1" i="1" dirty="0"/>
            </a:br>
            <a:r>
              <a:rPr lang="cs-CZ" sz="22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Praktické </a:t>
            </a:r>
            <a:r>
              <a:rPr lang="cs-CZ" sz="22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kroky na cestě </a:t>
            </a:r>
            <a:r>
              <a:rPr lang="cs-CZ" sz="22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vpřed – doporučení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Lepší </a:t>
            </a:r>
            <a:r>
              <a:rPr lang="cs-CZ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leadership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– vyšší kultura správy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. Lepší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vzdělávání. Naše 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hodnoty a etické povědomí jsou pro naši prosperitu ještě významnější než technické dovednosti. 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Etiku 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je třeba brát vážně.</a:t>
            </a:r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C. Lepší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byznys. 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Posláním byznysu je sloužit společnosti a zisk je odměnou za tuto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službu – </a:t>
            </a:r>
            <a:r>
              <a:rPr lang="cs-CZ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etika je nedílnou součástí této služby.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. Lepší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vláda. Potřebné reformy 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budou </a:t>
            </a:r>
            <a:r>
              <a:rPr lang="cs-CZ" dirty="0">
                <a:solidFill>
                  <a:srgbClr val="0070C0"/>
                </a:solidFill>
                <a:latin typeface="Arial Black" panose="020B0A04020102020204" pitchFamily="34" charset="0"/>
              </a:rPr>
              <a:t>vyžadovat </a:t>
            </a:r>
            <a:r>
              <a:rPr lang="cs-CZ" b="1" dirty="0">
                <a:solidFill>
                  <a:srgbClr val="0070C0"/>
                </a:solidFill>
                <a:latin typeface="Arial Black" panose="020B0A04020102020204" pitchFamily="34" charset="0"/>
              </a:rPr>
              <a:t>legislativní a regulatorní intervence.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5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488141" y="207818"/>
            <a:ext cx="9144000" cy="94863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Etické kodexy – forma seberegulace</a:t>
            </a:r>
            <a:br>
              <a:rPr lang="cs-CZ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 návrat „neviditelné ruky“</a:t>
            </a:r>
            <a:endParaRPr lang="cs-CZ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272988" y="2042178"/>
            <a:ext cx="9269507" cy="4000033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Přijetí vlastních etických kodexů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Hnutí typu CSR </a:t>
            </a:r>
            <a:endParaRPr lang="cs-CZ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Moderování „úspěšnosti“ firem :</a:t>
            </a:r>
            <a:endParaRPr lang="cs-CZ" sz="4400" dirty="0" smtClean="0">
              <a:solidFill>
                <a:srgbClr val="0070C0"/>
              </a:solidFill>
            </a:endParaRPr>
          </a:p>
          <a:p>
            <a:pPr algn="l"/>
            <a:endParaRPr lang="cs-CZ" sz="2000" b="1" i="1" dirty="0" smtClean="0">
              <a:solidFill>
                <a:srgbClr val="00B050"/>
              </a:solidFill>
            </a:endParaRPr>
          </a:p>
          <a:p>
            <a:pPr algn="l"/>
            <a:endParaRPr lang="cs-CZ" sz="2000" b="1" i="1" dirty="0">
              <a:solidFill>
                <a:srgbClr val="00B050"/>
              </a:solidFill>
            </a:endParaRPr>
          </a:p>
          <a:p>
            <a:pPr algn="l"/>
            <a:endParaRPr lang="cs-CZ" sz="2000" b="1" i="1" dirty="0" smtClean="0">
              <a:solidFill>
                <a:srgbClr val="00B050"/>
              </a:solidFill>
            </a:endParaRPr>
          </a:p>
          <a:p>
            <a:pPr algn="l"/>
            <a:r>
              <a:rPr lang="cs-CZ" sz="2000" b="1" i="1" dirty="0" smtClean="0">
                <a:solidFill>
                  <a:srgbClr val="00B050"/>
                </a:solidFill>
              </a:rPr>
              <a:t>Firma roku, Bezpečný podnik, Cena za společenskou odpovědnost, Český GOODWILL, Důvěryhodná firma, Gentlemanská firma, Oblíbená firma,  Podnik FAIR PLAY, Odpovědná firma ………….</a:t>
            </a:r>
            <a:endParaRPr lang="cs-CZ" sz="2000" b="1" i="1" dirty="0">
              <a:solidFill>
                <a:srgbClr val="00B050"/>
              </a:solidFill>
            </a:endParaRPr>
          </a:p>
          <a:p>
            <a:pPr algn="l"/>
            <a:r>
              <a:rPr lang="cs-CZ" sz="1600" b="1" u="sng" dirty="0">
                <a:solidFill>
                  <a:srgbClr val="0070C0"/>
                </a:solidFill>
                <a:hlinkClick r:id="rId2"/>
              </a:rPr>
              <a:t>http://www.businessinfo.cz/cs/online-nastroje/katalog-odkazu.html?subcategory=153</a:t>
            </a:r>
            <a:r>
              <a:rPr lang="cs-CZ" sz="1600" b="1" u="sng" dirty="0">
                <a:solidFill>
                  <a:srgbClr val="0070C0"/>
                </a:solidFill>
              </a:rPr>
              <a:t> </a:t>
            </a:r>
            <a:r>
              <a:rPr lang="cs-CZ" sz="1600" b="1" dirty="0">
                <a:solidFill>
                  <a:srgbClr val="0070C0"/>
                </a:solidFill>
              </a:rPr>
              <a:t>– registruje cca na padesát </a:t>
            </a:r>
            <a:r>
              <a:rPr lang="cs-CZ" sz="1600" b="1" dirty="0" smtClean="0">
                <a:solidFill>
                  <a:srgbClr val="0070C0"/>
                </a:solidFill>
              </a:rPr>
              <a:t>soutěží</a:t>
            </a:r>
            <a:endParaRPr lang="cs-CZ" sz="1600" b="1" dirty="0">
              <a:solidFill>
                <a:srgbClr val="0070C0"/>
              </a:solidFill>
            </a:endParaRPr>
          </a:p>
          <a:p>
            <a:pPr algn="l"/>
            <a:endParaRPr lang="cs-CZ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SOCIÁLNÍ PODNIK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>Vzniká a rozvíjí se na konceptu tzv. trojího prospěchu (anglicky triple </a:t>
            </a:r>
            <a:r>
              <a:rPr lang="cs-CZ" sz="1400" b="1" dirty="0" err="1">
                <a:solidFill>
                  <a:srgbClr val="0070C0"/>
                </a:solidFill>
              </a:rPr>
              <a:t>bottom</a:t>
            </a:r>
            <a:r>
              <a:rPr lang="cs-CZ" sz="1400" b="1" dirty="0">
                <a:solidFill>
                  <a:srgbClr val="0070C0"/>
                </a:solidFill>
              </a:rPr>
              <a:t> line) </a:t>
            </a:r>
          </a:p>
        </p:txBody>
      </p:sp>
      <p:pic>
        <p:nvPicPr>
          <p:cNvPr id="15155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6" y="1628776"/>
            <a:ext cx="5616575" cy="2087563"/>
          </a:xfrm>
        </p:spPr>
      </p:pic>
      <p:pic>
        <p:nvPicPr>
          <p:cNvPr id="15155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3716339"/>
            <a:ext cx="56165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97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Role autority</a:t>
            </a:r>
            <a:endParaRPr lang="cs-CZ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Hledat tržně konformní řešení </a:t>
            </a:r>
          </a:p>
          <a:p>
            <a:endParaRPr lang="cs-CZ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Vyvarovat se politik bránící spontánní obnově tržní rovnováhy</a:t>
            </a:r>
          </a:p>
          <a:p>
            <a:endParaRPr lang="cs-CZ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Při nutnosti „zásahu“ raději liberalizovat, než regulovat </a:t>
            </a:r>
            <a:endParaRPr lang="cs-CZ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Thúkýdidés</a:t>
            </a: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(Řecko </a:t>
            </a:r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-460 </a:t>
            </a: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až </a:t>
            </a:r>
            <a: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  <a:t>-396)</a:t>
            </a:r>
            <a:br>
              <a:rPr lang="cs-CZ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rgbClr val="0070C0"/>
                </a:solidFill>
              </a:rPr>
              <a:t>Velikost </a:t>
            </a:r>
            <a:r>
              <a:rPr lang="cs-CZ" sz="3600" b="1" dirty="0">
                <a:solidFill>
                  <a:srgbClr val="0070C0"/>
                </a:solidFill>
              </a:rPr>
              <a:t>škody, kterou mohou politici způsobit jednají-li špatně,  převyšuje velikost zisku, který mohou vytvořit, konají-li dobře .</a:t>
            </a:r>
          </a:p>
          <a:p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2375" y="1929606"/>
            <a:ext cx="23812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2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adpis 1"/>
          <p:cNvSpPr>
            <a:spLocks noGrp="1"/>
          </p:cNvSpPr>
          <p:nvPr>
            <p:ph type="ctrTitle"/>
          </p:nvPr>
        </p:nvSpPr>
        <p:spPr>
          <a:xfrm>
            <a:off x="2209800" y="1196976"/>
            <a:ext cx="7772400" cy="4392613"/>
          </a:xfrm>
        </p:spPr>
        <p:txBody>
          <a:bodyPr/>
          <a:lstStyle/>
          <a:p>
            <a:r>
              <a:rPr lang="cs-CZ" altLang="cs-CZ" b="1" smtClean="0">
                <a:solidFill>
                  <a:srgbClr val="00B050"/>
                </a:solidFill>
              </a:rPr>
              <a:t>DĚKUJI ZA TRPĚLIVOST </a:t>
            </a:r>
            <a:r>
              <a:rPr lang="cs-CZ" altLang="cs-CZ" b="1" smtClean="0">
                <a:solidFill>
                  <a:srgbClr val="00B0F0"/>
                </a:solidFill>
              </a:rPr>
              <a:t/>
            </a:r>
            <a:br>
              <a:rPr lang="cs-CZ" altLang="cs-CZ" b="1" smtClean="0">
                <a:solidFill>
                  <a:srgbClr val="00B0F0"/>
                </a:solidFill>
              </a:rPr>
            </a:br>
            <a:r>
              <a:rPr lang="cs-CZ" altLang="cs-CZ" b="1" smtClean="0">
                <a:solidFill>
                  <a:srgbClr val="00B0F0"/>
                </a:solidFill>
              </a:rPr>
              <a:t/>
            </a:r>
            <a:br>
              <a:rPr lang="cs-CZ" altLang="cs-CZ" b="1" smtClean="0">
                <a:solidFill>
                  <a:srgbClr val="00B0F0"/>
                </a:solidFill>
              </a:rPr>
            </a:br>
            <a:r>
              <a:rPr lang="cs-CZ" altLang="cs-CZ" sz="3200" b="1">
                <a:solidFill>
                  <a:srgbClr val="00B0F0"/>
                </a:solidFill>
                <a:hlinkClick r:id="rId2"/>
              </a:rPr>
              <a:t>milan.zak@vsem.cz</a:t>
            </a:r>
            <a:r>
              <a:rPr lang="cs-CZ" altLang="cs-CZ" sz="3200" b="1">
                <a:solidFill>
                  <a:srgbClr val="00B0F0"/>
                </a:solidFill>
              </a:rPr>
              <a:t> </a:t>
            </a:r>
            <a:r>
              <a:rPr lang="cs-CZ" altLang="cs-CZ" b="1" smtClean="0">
                <a:solidFill>
                  <a:srgbClr val="00B0F0"/>
                </a:solidFill>
              </a:rPr>
              <a:t/>
            </a:r>
            <a:br>
              <a:rPr lang="cs-CZ" altLang="cs-CZ" b="1" smtClean="0">
                <a:solidFill>
                  <a:srgbClr val="00B0F0"/>
                </a:solidFill>
              </a:rPr>
            </a:br>
            <a:endParaRPr lang="cs-CZ" altLang="cs-CZ" b="1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VÝCHODISKO – ZPROSTŘEDKOVÁNÍ ZÁJMŮ</a:t>
            </a:r>
            <a:endParaRPr lang="cs-CZ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595251"/>
            <a:ext cx="8445500" cy="4662487"/>
          </a:xfrm>
        </p:spPr>
      </p:pic>
    </p:spTree>
    <p:extLst>
      <p:ext uri="{BB962C8B-B14F-4D97-AF65-F5344CB8AC3E}">
        <p14:creationId xmlns:p14="http://schemas.microsoft.com/office/powerpoint/2010/main" val="25490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6" y="1444337"/>
            <a:ext cx="7232072" cy="4727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VÝCHODISKO - komplikace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5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Lobby           Stát 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4291972"/>
              </p:ext>
            </p:extLst>
          </p:nvPr>
        </p:nvGraphicFramePr>
        <p:xfrm>
          <a:off x="1011383" y="1433946"/>
          <a:ext cx="8745682" cy="256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94703002"/>
              </p:ext>
            </p:extLst>
          </p:nvPr>
        </p:nvGraphicFramePr>
        <p:xfrm>
          <a:off x="1011382" y="3792682"/>
          <a:ext cx="8608291" cy="425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Obousměrná vodorovná šipka 14"/>
          <p:cNvSpPr/>
          <p:nvPr/>
        </p:nvSpPr>
        <p:spPr>
          <a:xfrm>
            <a:off x="4592782" y="945573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vodorovná šipka 15"/>
          <p:cNvSpPr/>
          <p:nvPr/>
        </p:nvSpPr>
        <p:spPr>
          <a:xfrm>
            <a:off x="4727863" y="696191"/>
            <a:ext cx="1652570" cy="7377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0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Lobby            Firmy  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0691667"/>
              </p:ext>
            </p:extLst>
          </p:nvPr>
        </p:nvGraphicFramePr>
        <p:xfrm>
          <a:off x="699655" y="1569028"/>
          <a:ext cx="8756072" cy="203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22907426"/>
              </p:ext>
            </p:extLst>
          </p:nvPr>
        </p:nvGraphicFramePr>
        <p:xfrm>
          <a:off x="810492" y="3844636"/>
          <a:ext cx="8188036" cy="420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Obousměrná vodorovná šipka 2"/>
          <p:cNvSpPr/>
          <p:nvPr/>
        </p:nvSpPr>
        <p:spPr>
          <a:xfrm>
            <a:off x="4649724" y="78559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Lobby        Občané </a:t>
            </a:r>
            <a:endParaRPr lang="cs-CZ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1784830"/>
              </p:ext>
            </p:extLst>
          </p:nvPr>
        </p:nvGraphicFramePr>
        <p:xfrm>
          <a:off x="1011383" y="1433946"/>
          <a:ext cx="8745682" cy="256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32942971"/>
              </p:ext>
            </p:extLst>
          </p:nvPr>
        </p:nvGraphicFramePr>
        <p:xfrm>
          <a:off x="1101437" y="3699163"/>
          <a:ext cx="8655628" cy="261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Obousměrná vodorovná šipka 2"/>
          <p:cNvSpPr/>
          <p:nvPr/>
        </p:nvSpPr>
        <p:spPr>
          <a:xfrm>
            <a:off x="4243533" y="785590"/>
            <a:ext cx="10079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1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1353</Words>
  <Application>Microsoft Office PowerPoint</Application>
  <PresentationFormat>Širokoúhlá obrazovka</PresentationFormat>
  <Paragraphs>308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Wingdings</vt:lpstr>
      <vt:lpstr>Motiv Office</vt:lpstr>
      <vt:lpstr>    TRHY – ZÁJMY – INFORMACE</vt:lpstr>
      <vt:lpstr>Východisko – základní vztahy</vt:lpstr>
      <vt:lpstr>Osnova - dílčí cíle</vt:lpstr>
      <vt:lpstr>INFORMACE JAKO ZBOŽÍ </vt:lpstr>
      <vt:lpstr>VÝCHODISKO – ZPROSTŘEDKOVÁNÍ ZÁJMŮ</vt:lpstr>
      <vt:lpstr>VÝCHODISKO - komplikace</vt:lpstr>
      <vt:lpstr>Lobby           Stát </vt:lpstr>
      <vt:lpstr> Lobby            Firmy  </vt:lpstr>
      <vt:lpstr>           Lobby        Občané </vt:lpstr>
      <vt:lpstr>Klíčový „problém“ – TRH INFORMACÍ </vt:lpstr>
      <vt:lpstr>Deskripce „rolí“ </vt:lpstr>
      <vt:lpstr>Lobbování – NEZBYTNÁ SOUČÁST MODERNÍ SPOLEČNOSTI</vt:lpstr>
      <vt:lpstr>EXPERTNÍ STOLY O LOBBINGU  www.respektinstitut.cz/expertní-stoly-o-lobbingu/ rok 2015</vt:lpstr>
      <vt:lpstr>DALŠÍ DATA </vt:lpstr>
      <vt:lpstr>Teoretické zdroje – zkoumání lobby</vt:lpstr>
      <vt:lpstr>Ovšemže většinou není jeho úmyslem podporovat veřejný zájem a ani neví, nakolik jej podporuje … myslí jen na svůj zisk a v tom, jako v mnohém jiném, jej vede neviditelná ruka, aby podporoval cíl, který neměl vůbec v úmyslu.  </vt:lpstr>
      <vt:lpstr>VZTAH SVOBODY A MORÁLKY </vt:lpstr>
      <vt:lpstr>KORUPCE JE KRÁDEŽ</vt:lpstr>
      <vt:lpstr>Užitková funkce zloděje </vt:lpstr>
      <vt:lpstr>EXPERTNÍ STOLY O LOBBINGU II.  </vt:lpstr>
      <vt:lpstr>Zájmové skupiny </vt:lpstr>
      <vt:lpstr>Lobby – výklad pojmu</vt:lpstr>
      <vt:lpstr>LOBBY – LOUBÍ  Jičínský zámek               Capitol </vt:lpstr>
      <vt:lpstr>LOBBY POCHÁZÍ Z USA </vt:lpstr>
      <vt:lpstr>BRUSELSKÁ LOBBY</vt:lpstr>
      <vt:lpstr>Lobování – definice </vt:lpstr>
      <vt:lpstr>Lobbování</vt:lpstr>
      <vt:lpstr>Lobby – vyjednávání </vt:lpstr>
      <vt:lpstr>Model zastupování </vt:lpstr>
      <vt:lpstr>Model zastupování II.</vt:lpstr>
      <vt:lpstr>Interakce mezi tržními a netržními aktéry</vt:lpstr>
      <vt:lpstr>Vězňovo dilema</vt:lpstr>
      <vt:lpstr>Vězňovo dilema – charakteristika</vt:lpstr>
      <vt:lpstr>Vězňovo dilema – řešení </vt:lpstr>
      <vt:lpstr>Vězňovo dilema - MONOPOL</vt:lpstr>
      <vt:lpstr>Návrat „Neviditelné ruky“  ZADNÍMI VRÁTKY</vt:lpstr>
      <vt:lpstr>„Neviditelná ruka“  a návrat morálky zadními vrátky </vt:lpstr>
      <vt:lpstr>Společenská odpovědnost firem</vt:lpstr>
      <vt:lpstr>Společenská odpovědnost firem kodexy podnikatelského chování </vt:lpstr>
      <vt:lpstr>Etická odpovědnost  příklad CAUX Round Table (CRT) http://www.cauxroundtable.org/</vt:lpstr>
      <vt:lpstr>CRT – White Paper  2015</vt:lpstr>
      <vt:lpstr>  CRT – White Paper  2015 Praktické kroky na cestě vpřed – doporučení  </vt:lpstr>
      <vt:lpstr>Etické kodexy – forma seberegulace a návrat „neviditelné ruky“</vt:lpstr>
      <vt:lpstr>SOCIÁLNÍ PODNIK Vzniká a rozvíjí se na konceptu tzv. trojího prospěchu (anglicky triple bottom line) </vt:lpstr>
      <vt:lpstr>Role autority</vt:lpstr>
      <vt:lpstr> Thúkýdidés (Řecko -460 až -396) </vt:lpstr>
      <vt:lpstr>DĚKUJI ZA TRPĚLIVOST   milan.zak@vsem.cz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 Milan</dc:creator>
  <cp:lastModifiedBy>Šmejkalová Julie</cp:lastModifiedBy>
  <cp:revision>59</cp:revision>
  <dcterms:created xsi:type="dcterms:W3CDTF">2016-04-07T08:18:19Z</dcterms:created>
  <dcterms:modified xsi:type="dcterms:W3CDTF">2016-05-09T15:33:17Z</dcterms:modified>
</cp:coreProperties>
</file>